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301" r:id="rId6"/>
    <p:sldId id="302" r:id="rId7"/>
    <p:sldId id="298" r:id="rId8"/>
    <p:sldId id="291" r:id="rId9"/>
    <p:sldId id="292" r:id="rId10"/>
    <p:sldId id="295" r:id="rId11"/>
    <p:sldId id="296" r:id="rId12"/>
    <p:sldId id="293" r:id="rId13"/>
    <p:sldId id="297" r:id="rId14"/>
    <p:sldId id="300" r:id="rId15"/>
    <p:sldId id="303" r:id="rId16"/>
    <p:sldId id="294" r:id="rId17"/>
    <p:sldId id="299" r:id="rId18"/>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9B66AC-EFAC-4AEB-967B-96892DEEDC82}">
          <p14:sldIdLst>
            <p14:sldId id="256"/>
            <p14:sldId id="301"/>
            <p14:sldId id="302"/>
            <p14:sldId id="298"/>
            <p14:sldId id="291"/>
            <p14:sldId id="292"/>
            <p14:sldId id="295"/>
            <p14:sldId id="296"/>
            <p14:sldId id="293"/>
            <p14:sldId id="297"/>
            <p14:sldId id="300"/>
            <p14:sldId id="303"/>
            <p14:sldId id="294"/>
            <p14:sldId id="299"/>
          </p14:sldIdLst>
        </p14:section>
      </p14:sectionLst>
    </p:ext>
    <p:ext uri="{EFAFB233-063F-42B5-8137-9DF3F51BA10A}">
      <p15:sldGuideLst xmlns:p15="http://schemas.microsoft.com/office/powerpoint/2012/main">
        <p15:guide id="1" pos="4992" userDrawn="1">
          <p15:clr>
            <a:srgbClr val="A4A3A4"/>
          </p15:clr>
        </p15:guide>
        <p15:guide id="2" orient="horz" pos="218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TON Amelia" initials="LA" lastIdx="95" clrIdx="0">
    <p:extLst>
      <p:ext uri="{19B8F6BF-5375-455C-9EA6-DF929625EA0E}">
        <p15:presenceInfo xmlns:p15="http://schemas.microsoft.com/office/powerpoint/2012/main" userId="S::amelia.linton@hexagon.com::5347cd64-fddb-4386-953c-2e1fcc4b06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F67"/>
    <a:srgbClr val="FFFFFF"/>
    <a:srgbClr val="84CB78"/>
    <a:srgbClr val="099AB5"/>
    <a:srgbClr val="50B39E"/>
    <a:srgbClr val="3090A3"/>
    <a:srgbClr val="509E2F"/>
    <a:srgbClr val="005B70"/>
    <a:srgbClr val="ED8B00"/>
    <a:srgbClr val="0050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46" autoAdjust="0"/>
    <p:restoredTop sz="96196" autoAdjust="0"/>
  </p:normalViewPr>
  <p:slideViewPr>
    <p:cSldViewPr snapToGrid="0" snapToObjects="1">
      <p:cViewPr varScale="1">
        <p:scale>
          <a:sx n="99" d="100"/>
          <a:sy n="99" d="100"/>
        </p:scale>
        <p:origin x="102" y="402"/>
      </p:cViewPr>
      <p:guideLst>
        <p:guide pos="4992"/>
        <p:guide orient="horz" pos="218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E14765-C6A0-6946-9531-2DB999950C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D4E8C9D-3FD3-7648-BF65-028D7C5A5E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E6388B-1C86-ED4E-AF7D-E6D54EFBC830}" type="datetimeFigureOut">
              <a:rPr lang="en-US" smtClean="0"/>
              <a:t>7/28/2022</a:t>
            </a:fld>
            <a:endParaRPr lang="en-US"/>
          </a:p>
        </p:txBody>
      </p:sp>
      <p:sp>
        <p:nvSpPr>
          <p:cNvPr id="4" name="Footer Placeholder 3">
            <a:extLst>
              <a:ext uri="{FF2B5EF4-FFF2-40B4-BE49-F238E27FC236}">
                <a16:creationId xmlns:a16="http://schemas.microsoft.com/office/drawing/2014/main" id="{8AD9B593-F95F-9A4D-9954-10698D1B92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5" name="Slide Number Placeholder 4">
            <a:extLst>
              <a:ext uri="{FF2B5EF4-FFF2-40B4-BE49-F238E27FC236}">
                <a16:creationId xmlns:a16="http://schemas.microsoft.com/office/drawing/2014/main" id="{C2EBFCB1-BC00-8441-95BA-D7F73769F3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05F0EA-199E-9444-8401-A922057F82DE}" type="slidenum">
              <a:rPr lang="en-US" smtClean="0"/>
              <a:t>‹#›</a:t>
            </a:fld>
            <a:endParaRPr lang="en-US"/>
          </a:p>
        </p:txBody>
      </p:sp>
    </p:spTree>
    <p:extLst>
      <p:ext uri="{BB962C8B-B14F-4D97-AF65-F5344CB8AC3E}">
        <p14:creationId xmlns:p14="http://schemas.microsoft.com/office/powerpoint/2010/main" val="276762415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59521E-1A11-CA4D-967D-8D9244BC70EB}"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Confidential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5857B-6BAE-944B-AAB1-ECC8570D1349}" type="slidenum">
              <a:rPr lang="en-US" smtClean="0"/>
              <a:t>‹#›</a:t>
            </a:fld>
            <a:endParaRPr lang="en-US"/>
          </a:p>
        </p:txBody>
      </p:sp>
    </p:spTree>
    <p:extLst>
      <p:ext uri="{BB962C8B-B14F-4D97-AF65-F5344CB8AC3E}">
        <p14:creationId xmlns:p14="http://schemas.microsoft.com/office/powerpoint/2010/main" val="40331314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out Image">
    <p:spTree>
      <p:nvGrpSpPr>
        <p:cNvPr id="1" name=""/>
        <p:cNvGrpSpPr/>
        <p:nvPr/>
      </p:nvGrpSpPr>
      <p:grpSpPr>
        <a:xfrm>
          <a:off x="0" y="0"/>
          <a:ext cx="0" cy="0"/>
          <a:chOff x="0" y="0"/>
          <a:chExt cx="0" cy="0"/>
        </a:xfrm>
      </p:grpSpPr>
      <p:pic>
        <p:nvPicPr>
          <p:cNvPr id="12" name="Picture 11" descr="A close up of a logo&#10;&#10;Description automatically generated">
            <a:extLst>
              <a:ext uri="{FF2B5EF4-FFF2-40B4-BE49-F238E27FC236}">
                <a16:creationId xmlns:a16="http://schemas.microsoft.com/office/drawing/2014/main" id="{FD06C295-2447-214E-BBB2-CAF9AE38C1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 Placeholder 6">
            <a:extLst>
              <a:ext uri="{FF2B5EF4-FFF2-40B4-BE49-F238E27FC236}">
                <a16:creationId xmlns:a16="http://schemas.microsoft.com/office/drawing/2014/main" id="{A04C6FF3-D072-4600-B947-1073787D9DE0}"/>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7" name="Text Placeholder 36">
            <a:extLst>
              <a:ext uri="{FF2B5EF4-FFF2-40B4-BE49-F238E27FC236}">
                <a16:creationId xmlns:a16="http://schemas.microsoft.com/office/drawing/2014/main" id="{79A36AE3-3962-4328-B7E7-2CEB8935E871}"/>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pic>
        <p:nvPicPr>
          <p:cNvPr id="8" name="Picture 7" descr="A picture containing drawing&#10;&#10;Description automatically generated">
            <a:extLst>
              <a:ext uri="{FF2B5EF4-FFF2-40B4-BE49-F238E27FC236}">
                <a16:creationId xmlns:a16="http://schemas.microsoft.com/office/drawing/2014/main" id="{8CACE098-DAFD-4CED-90D4-E8F848F2D027}"/>
              </a:ext>
            </a:extLst>
          </p:cNvPr>
          <p:cNvPicPr>
            <a:picLocks noChangeAspect="1"/>
          </p:cNvPicPr>
          <p:nvPr userDrawn="1"/>
        </p:nvPicPr>
        <p:blipFill>
          <a:blip r:embed="rId3"/>
          <a:stretch>
            <a:fillRect/>
          </a:stretch>
        </p:blipFill>
        <p:spPr>
          <a:xfrm>
            <a:off x="7924640" y="1400663"/>
            <a:ext cx="1773767" cy="1417538"/>
          </a:xfrm>
          <a:prstGeom prst="rect">
            <a:avLst/>
          </a:prstGeom>
        </p:spPr>
      </p:pic>
    </p:spTree>
    <p:extLst>
      <p:ext uri="{BB962C8B-B14F-4D97-AF65-F5344CB8AC3E}">
        <p14:creationId xmlns:p14="http://schemas.microsoft.com/office/powerpoint/2010/main" val="3612253015"/>
      </p:ext>
    </p:extLst>
  </p:cSld>
  <p:clrMapOvr>
    <a:masterClrMapping/>
  </p:clrMapOvr>
  <p:extLst>
    <p:ext uri="{DCECCB84-F9BA-43D5-87BE-67443E8EF086}">
      <p15:sldGuideLst xmlns:p15="http://schemas.microsoft.com/office/powerpoint/2012/main">
        <p15:guide id="1" orient="horz" pos="21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latin typeface="Arial" panose="020B0604020202020204" pitchFamily="34" charset="0"/>
                <a:cs typeface="Arial" panose="020B0604020202020204" pitchFamily="34" charset="0"/>
              </a:defRPr>
            </a:lvl1pPr>
          </a:lstStyle>
          <a:p>
            <a:pPr lvl="0"/>
            <a:r>
              <a:rPr lang="en-US" dirty="0"/>
              <a:t>Click to edit master title style</a:t>
            </a:r>
          </a:p>
        </p:txBody>
      </p:sp>
      <p:sp>
        <p:nvSpPr>
          <p:cNvPr id="15" name="Text Placeholder 14">
            <a:extLst>
              <a:ext uri="{FF2B5EF4-FFF2-40B4-BE49-F238E27FC236}">
                <a16:creationId xmlns:a16="http://schemas.microsoft.com/office/drawing/2014/main" id="{49210AAC-8FF8-46F0-A01F-0BD24111C393}"/>
              </a:ext>
            </a:extLst>
          </p:cNvPr>
          <p:cNvSpPr>
            <a:spLocks noGrp="1"/>
          </p:cNvSpPr>
          <p:nvPr>
            <p:ph type="body" sz="quarter" idx="10" hasCustomPrompt="1"/>
          </p:nvPr>
        </p:nvSpPr>
        <p:spPr>
          <a:xfrm>
            <a:off x="6096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Font typeface="Arial" panose="020B0604020202020204" pitchFamily="34" charset="0"/>
              <a:buNone/>
              <a:defRPr lang="en-US" sz="1600" b="1" smtClean="0">
                <a:solidFill>
                  <a:schemeClr val="tx1"/>
                </a:solidFill>
              </a:defRPr>
            </a:lvl1pPr>
            <a:lvl2pPr>
              <a:defRPr lang="en-US" sz="1800" smtClean="0">
                <a:solidFill>
                  <a:schemeClr val="lt1"/>
                </a:solidFill>
              </a:defRPr>
            </a:lvl2pPr>
            <a:lvl3pPr>
              <a:defRPr lang="en-US" sz="1800" smtClean="0">
                <a:solidFill>
                  <a:schemeClr val="lt1"/>
                </a:solidFill>
              </a:defRPr>
            </a:lvl3pPr>
            <a:lvl4pPr>
              <a:defRPr lang="en-US" smtClean="0">
                <a:solidFill>
                  <a:schemeClr val="lt1"/>
                </a:solidFill>
              </a:defRPr>
            </a:lvl4pPr>
            <a:lvl5pPr>
              <a:defRPr lang="en-US">
                <a:solidFill>
                  <a:schemeClr val="lt1"/>
                </a:solidFill>
              </a:defRPr>
            </a:lvl5pPr>
          </a:lstStyle>
          <a:p>
            <a:pPr marL="0" lvl="0" algn="ctr"/>
            <a:r>
              <a:rPr lang="en-US" dirty="0"/>
              <a:t>##</a:t>
            </a:r>
          </a:p>
        </p:txBody>
      </p:sp>
      <p:sp>
        <p:nvSpPr>
          <p:cNvPr id="17" name="Text Placeholder 14">
            <a:extLst>
              <a:ext uri="{FF2B5EF4-FFF2-40B4-BE49-F238E27FC236}">
                <a16:creationId xmlns:a16="http://schemas.microsoft.com/office/drawing/2014/main" id="{F49B1255-E616-42CA-9A44-9B8D3D3EFE76}"/>
              </a:ext>
            </a:extLst>
          </p:cNvPr>
          <p:cNvSpPr>
            <a:spLocks noGrp="1"/>
          </p:cNvSpPr>
          <p:nvPr>
            <p:ph type="body" sz="quarter" idx="11" hasCustomPrompt="1"/>
          </p:nvPr>
        </p:nvSpPr>
        <p:spPr>
          <a:xfrm>
            <a:off x="6096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18" name="Text Placeholder 14">
            <a:extLst>
              <a:ext uri="{FF2B5EF4-FFF2-40B4-BE49-F238E27FC236}">
                <a16:creationId xmlns:a16="http://schemas.microsoft.com/office/drawing/2014/main" id="{0236DF5E-02FB-4D0D-B154-96FBE01314E9}"/>
              </a:ext>
            </a:extLst>
          </p:cNvPr>
          <p:cNvSpPr>
            <a:spLocks noGrp="1"/>
          </p:cNvSpPr>
          <p:nvPr>
            <p:ph type="body" sz="quarter" idx="12" hasCustomPrompt="1"/>
          </p:nvPr>
        </p:nvSpPr>
        <p:spPr>
          <a:xfrm>
            <a:off x="6096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19" name="Text Placeholder 14">
            <a:extLst>
              <a:ext uri="{FF2B5EF4-FFF2-40B4-BE49-F238E27FC236}">
                <a16:creationId xmlns:a16="http://schemas.microsoft.com/office/drawing/2014/main" id="{5E386D22-AEA2-4022-826F-AC213839AC3D}"/>
              </a:ext>
            </a:extLst>
          </p:cNvPr>
          <p:cNvSpPr>
            <a:spLocks noGrp="1"/>
          </p:cNvSpPr>
          <p:nvPr>
            <p:ph type="body" sz="quarter" idx="13" hasCustomPrompt="1"/>
          </p:nvPr>
        </p:nvSpPr>
        <p:spPr>
          <a:xfrm>
            <a:off x="6096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20" name="Text Placeholder 14">
            <a:extLst>
              <a:ext uri="{FF2B5EF4-FFF2-40B4-BE49-F238E27FC236}">
                <a16:creationId xmlns:a16="http://schemas.microsoft.com/office/drawing/2014/main" id="{85A245C2-2791-408B-AB20-FBD474E7059A}"/>
              </a:ext>
            </a:extLst>
          </p:cNvPr>
          <p:cNvSpPr>
            <a:spLocks noGrp="1"/>
          </p:cNvSpPr>
          <p:nvPr>
            <p:ph type="body" sz="quarter" idx="14" hasCustomPrompt="1"/>
          </p:nvPr>
        </p:nvSpPr>
        <p:spPr>
          <a:xfrm>
            <a:off x="6096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21" name="Text Placeholder 14">
            <a:extLst>
              <a:ext uri="{FF2B5EF4-FFF2-40B4-BE49-F238E27FC236}">
                <a16:creationId xmlns:a16="http://schemas.microsoft.com/office/drawing/2014/main" id="{60286D20-16B3-4C48-B086-37FAD17EAB81}"/>
              </a:ext>
            </a:extLst>
          </p:cNvPr>
          <p:cNvSpPr>
            <a:spLocks noGrp="1"/>
          </p:cNvSpPr>
          <p:nvPr>
            <p:ph type="body" sz="quarter" idx="15" hasCustomPrompt="1"/>
          </p:nvPr>
        </p:nvSpPr>
        <p:spPr>
          <a:xfrm>
            <a:off x="6248400" y="1524000"/>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22" name="Text Placeholder 14">
            <a:extLst>
              <a:ext uri="{FF2B5EF4-FFF2-40B4-BE49-F238E27FC236}">
                <a16:creationId xmlns:a16="http://schemas.microsoft.com/office/drawing/2014/main" id="{11965CC1-CBF3-4456-B704-4C8BEF2E971B}"/>
              </a:ext>
            </a:extLst>
          </p:cNvPr>
          <p:cNvSpPr>
            <a:spLocks noGrp="1"/>
          </p:cNvSpPr>
          <p:nvPr>
            <p:ph type="body" sz="quarter" idx="16" hasCustomPrompt="1"/>
          </p:nvPr>
        </p:nvSpPr>
        <p:spPr>
          <a:xfrm>
            <a:off x="6248400" y="2435717"/>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23" name="Text Placeholder 14">
            <a:extLst>
              <a:ext uri="{FF2B5EF4-FFF2-40B4-BE49-F238E27FC236}">
                <a16:creationId xmlns:a16="http://schemas.microsoft.com/office/drawing/2014/main" id="{8D1A46BB-CD37-4782-8D2C-2AF2ED290C5D}"/>
              </a:ext>
            </a:extLst>
          </p:cNvPr>
          <p:cNvSpPr>
            <a:spLocks noGrp="1"/>
          </p:cNvSpPr>
          <p:nvPr>
            <p:ph type="body" sz="quarter" idx="17" hasCustomPrompt="1"/>
          </p:nvPr>
        </p:nvSpPr>
        <p:spPr>
          <a:xfrm>
            <a:off x="6248400" y="5170869"/>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24" name="Text Placeholder 14">
            <a:extLst>
              <a:ext uri="{FF2B5EF4-FFF2-40B4-BE49-F238E27FC236}">
                <a16:creationId xmlns:a16="http://schemas.microsoft.com/office/drawing/2014/main" id="{53808691-F177-4AF9-A74A-E9C0154D68C9}"/>
              </a:ext>
            </a:extLst>
          </p:cNvPr>
          <p:cNvSpPr>
            <a:spLocks noGrp="1"/>
          </p:cNvSpPr>
          <p:nvPr>
            <p:ph type="body" sz="quarter" idx="18" hasCustomPrompt="1"/>
          </p:nvPr>
        </p:nvSpPr>
        <p:spPr>
          <a:xfrm>
            <a:off x="6248400" y="4259151"/>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25" name="Text Placeholder 14">
            <a:extLst>
              <a:ext uri="{FF2B5EF4-FFF2-40B4-BE49-F238E27FC236}">
                <a16:creationId xmlns:a16="http://schemas.microsoft.com/office/drawing/2014/main" id="{D8B702E8-22A7-450D-B7D9-546DEE0B4D67}"/>
              </a:ext>
            </a:extLst>
          </p:cNvPr>
          <p:cNvSpPr>
            <a:spLocks noGrp="1"/>
          </p:cNvSpPr>
          <p:nvPr>
            <p:ph type="body" sz="quarter" idx="19" hasCustomPrompt="1"/>
          </p:nvPr>
        </p:nvSpPr>
        <p:spPr>
          <a:xfrm>
            <a:off x="6248400" y="3347434"/>
            <a:ext cx="625736" cy="621840"/>
          </a:xfrm>
          <a:prstGeom prst="ellipse">
            <a:avLst/>
          </a:prstGeom>
          <a:gradFill>
            <a:gsLst>
              <a:gs pos="0">
                <a:schemeClr val="accent3"/>
              </a:gs>
              <a:gs pos="100000">
                <a:schemeClr val="accent1"/>
              </a:gs>
            </a:gsLst>
            <a:lin ang="5400000" scaled="1"/>
          </a:gradFill>
          <a:ln w="762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ctr">
              <a:buNone/>
              <a:defRPr lang="en-US" sz="1600" b="1" dirty="0">
                <a:solidFill>
                  <a:schemeClr val="tx1"/>
                </a:solidFill>
              </a:defRPr>
            </a:lvl1pPr>
          </a:lstStyle>
          <a:p>
            <a:pPr marL="228600" lvl="0" indent="-228600" algn="ctr"/>
            <a:r>
              <a:rPr lang="en-US" dirty="0"/>
              <a:t>##</a:t>
            </a:r>
          </a:p>
        </p:txBody>
      </p:sp>
      <p:sp>
        <p:nvSpPr>
          <p:cNvPr id="26" name="Text Placeholder 27">
            <a:extLst>
              <a:ext uri="{FF2B5EF4-FFF2-40B4-BE49-F238E27FC236}">
                <a16:creationId xmlns:a16="http://schemas.microsoft.com/office/drawing/2014/main" id="{D30610FB-2D5B-4047-90F6-6F14FC1525B9}"/>
              </a:ext>
            </a:extLst>
          </p:cNvPr>
          <p:cNvSpPr>
            <a:spLocks noGrp="1"/>
          </p:cNvSpPr>
          <p:nvPr>
            <p:ph type="body" sz="quarter" idx="20" hasCustomPrompt="1"/>
          </p:nvPr>
        </p:nvSpPr>
        <p:spPr>
          <a:xfrm>
            <a:off x="1400174" y="1574966"/>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27" name="Text Placeholder 27">
            <a:extLst>
              <a:ext uri="{FF2B5EF4-FFF2-40B4-BE49-F238E27FC236}">
                <a16:creationId xmlns:a16="http://schemas.microsoft.com/office/drawing/2014/main" id="{3AA40F9A-BFAC-4100-AEFA-B64A4C0E8C0D}"/>
              </a:ext>
            </a:extLst>
          </p:cNvPr>
          <p:cNvSpPr>
            <a:spLocks noGrp="1"/>
          </p:cNvSpPr>
          <p:nvPr>
            <p:ph type="body" sz="quarter" idx="21" hasCustomPrompt="1"/>
          </p:nvPr>
        </p:nvSpPr>
        <p:spPr>
          <a:xfrm>
            <a:off x="1400174" y="1912825"/>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28" name="Text Placeholder 27">
            <a:extLst>
              <a:ext uri="{FF2B5EF4-FFF2-40B4-BE49-F238E27FC236}">
                <a16:creationId xmlns:a16="http://schemas.microsoft.com/office/drawing/2014/main" id="{7F2224A7-03BE-4251-B0FB-BE7B3E9D3D9D}"/>
              </a:ext>
            </a:extLst>
          </p:cNvPr>
          <p:cNvSpPr>
            <a:spLocks noGrp="1"/>
          </p:cNvSpPr>
          <p:nvPr>
            <p:ph type="body" sz="quarter" idx="22" hasCustomPrompt="1"/>
          </p:nvPr>
        </p:nvSpPr>
        <p:spPr>
          <a:xfrm>
            <a:off x="1400174" y="2514352"/>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29" name="Text Placeholder 27">
            <a:extLst>
              <a:ext uri="{FF2B5EF4-FFF2-40B4-BE49-F238E27FC236}">
                <a16:creationId xmlns:a16="http://schemas.microsoft.com/office/drawing/2014/main" id="{92FEDE8A-0582-4ABC-B3D1-9BA3C1D54A1D}"/>
              </a:ext>
            </a:extLst>
          </p:cNvPr>
          <p:cNvSpPr>
            <a:spLocks noGrp="1"/>
          </p:cNvSpPr>
          <p:nvPr>
            <p:ph type="body" sz="quarter" idx="23" hasCustomPrompt="1"/>
          </p:nvPr>
        </p:nvSpPr>
        <p:spPr>
          <a:xfrm>
            <a:off x="1400174" y="2852211"/>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30" name="Text Placeholder 27">
            <a:extLst>
              <a:ext uri="{FF2B5EF4-FFF2-40B4-BE49-F238E27FC236}">
                <a16:creationId xmlns:a16="http://schemas.microsoft.com/office/drawing/2014/main" id="{B0678AC4-5964-4B76-A4B7-C2497933DE1F}"/>
              </a:ext>
            </a:extLst>
          </p:cNvPr>
          <p:cNvSpPr>
            <a:spLocks noGrp="1"/>
          </p:cNvSpPr>
          <p:nvPr>
            <p:ph type="body" sz="quarter" idx="24" hasCustomPrompt="1"/>
          </p:nvPr>
        </p:nvSpPr>
        <p:spPr>
          <a:xfrm>
            <a:off x="1400174" y="3424963"/>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31" name="Text Placeholder 27">
            <a:extLst>
              <a:ext uri="{FF2B5EF4-FFF2-40B4-BE49-F238E27FC236}">
                <a16:creationId xmlns:a16="http://schemas.microsoft.com/office/drawing/2014/main" id="{79497123-1128-4478-8F9E-5E31BD54A1FC}"/>
              </a:ext>
            </a:extLst>
          </p:cNvPr>
          <p:cNvSpPr>
            <a:spLocks noGrp="1"/>
          </p:cNvSpPr>
          <p:nvPr>
            <p:ph type="body" sz="quarter" idx="25" hasCustomPrompt="1"/>
          </p:nvPr>
        </p:nvSpPr>
        <p:spPr>
          <a:xfrm>
            <a:off x="1400174" y="3762822"/>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32" name="Text Placeholder 27">
            <a:extLst>
              <a:ext uri="{FF2B5EF4-FFF2-40B4-BE49-F238E27FC236}">
                <a16:creationId xmlns:a16="http://schemas.microsoft.com/office/drawing/2014/main" id="{67DF4FAC-E9AA-4F7C-B482-178AEF72E41D}"/>
              </a:ext>
            </a:extLst>
          </p:cNvPr>
          <p:cNvSpPr>
            <a:spLocks noGrp="1"/>
          </p:cNvSpPr>
          <p:nvPr>
            <p:ph type="body" sz="quarter" idx="26" hasCustomPrompt="1"/>
          </p:nvPr>
        </p:nvSpPr>
        <p:spPr>
          <a:xfrm>
            <a:off x="1400174" y="4312435"/>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33" name="Text Placeholder 27">
            <a:extLst>
              <a:ext uri="{FF2B5EF4-FFF2-40B4-BE49-F238E27FC236}">
                <a16:creationId xmlns:a16="http://schemas.microsoft.com/office/drawing/2014/main" id="{9A20ACD0-DC10-4ED1-B7E0-60C6B8F45033}"/>
              </a:ext>
            </a:extLst>
          </p:cNvPr>
          <p:cNvSpPr>
            <a:spLocks noGrp="1"/>
          </p:cNvSpPr>
          <p:nvPr>
            <p:ph type="body" sz="quarter" idx="27" hasCustomPrompt="1"/>
          </p:nvPr>
        </p:nvSpPr>
        <p:spPr>
          <a:xfrm>
            <a:off x="1400174" y="4650294"/>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34" name="Text Placeholder 27">
            <a:extLst>
              <a:ext uri="{FF2B5EF4-FFF2-40B4-BE49-F238E27FC236}">
                <a16:creationId xmlns:a16="http://schemas.microsoft.com/office/drawing/2014/main" id="{3D3C5426-2C85-4C2E-B0BD-4220616FCC88}"/>
              </a:ext>
            </a:extLst>
          </p:cNvPr>
          <p:cNvSpPr>
            <a:spLocks noGrp="1"/>
          </p:cNvSpPr>
          <p:nvPr>
            <p:ph type="body" sz="quarter" idx="28" hasCustomPrompt="1"/>
          </p:nvPr>
        </p:nvSpPr>
        <p:spPr>
          <a:xfrm>
            <a:off x="1400174" y="5253073"/>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35" name="Text Placeholder 27">
            <a:extLst>
              <a:ext uri="{FF2B5EF4-FFF2-40B4-BE49-F238E27FC236}">
                <a16:creationId xmlns:a16="http://schemas.microsoft.com/office/drawing/2014/main" id="{998919EA-561D-4991-856B-C98AFCB19456}"/>
              </a:ext>
            </a:extLst>
          </p:cNvPr>
          <p:cNvSpPr>
            <a:spLocks noGrp="1"/>
          </p:cNvSpPr>
          <p:nvPr>
            <p:ph type="body" sz="quarter" idx="29" hasCustomPrompt="1"/>
          </p:nvPr>
        </p:nvSpPr>
        <p:spPr>
          <a:xfrm>
            <a:off x="1400174" y="5590932"/>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36" name="Text Placeholder 27">
            <a:extLst>
              <a:ext uri="{FF2B5EF4-FFF2-40B4-BE49-F238E27FC236}">
                <a16:creationId xmlns:a16="http://schemas.microsoft.com/office/drawing/2014/main" id="{62424A79-48BA-4858-AF15-7372F7F10548}"/>
              </a:ext>
            </a:extLst>
          </p:cNvPr>
          <p:cNvSpPr>
            <a:spLocks noGrp="1"/>
          </p:cNvSpPr>
          <p:nvPr>
            <p:ph type="body" sz="quarter" idx="30" hasCustomPrompt="1"/>
          </p:nvPr>
        </p:nvSpPr>
        <p:spPr>
          <a:xfrm>
            <a:off x="7038975" y="1574966"/>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37" name="Text Placeholder 27">
            <a:extLst>
              <a:ext uri="{FF2B5EF4-FFF2-40B4-BE49-F238E27FC236}">
                <a16:creationId xmlns:a16="http://schemas.microsoft.com/office/drawing/2014/main" id="{1D447F5B-80EA-497D-AA1D-DD3C6BB53902}"/>
              </a:ext>
            </a:extLst>
          </p:cNvPr>
          <p:cNvSpPr>
            <a:spLocks noGrp="1"/>
          </p:cNvSpPr>
          <p:nvPr>
            <p:ph type="body" sz="quarter" idx="31" hasCustomPrompt="1"/>
          </p:nvPr>
        </p:nvSpPr>
        <p:spPr>
          <a:xfrm>
            <a:off x="7038975" y="1912825"/>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38" name="Text Placeholder 27">
            <a:extLst>
              <a:ext uri="{FF2B5EF4-FFF2-40B4-BE49-F238E27FC236}">
                <a16:creationId xmlns:a16="http://schemas.microsoft.com/office/drawing/2014/main" id="{1C7AC752-B563-43F1-B875-7216E9902D64}"/>
              </a:ext>
            </a:extLst>
          </p:cNvPr>
          <p:cNvSpPr>
            <a:spLocks noGrp="1"/>
          </p:cNvSpPr>
          <p:nvPr>
            <p:ph type="body" sz="quarter" idx="32" hasCustomPrompt="1"/>
          </p:nvPr>
        </p:nvSpPr>
        <p:spPr>
          <a:xfrm>
            <a:off x="7038975" y="2514352"/>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39" name="Text Placeholder 27">
            <a:extLst>
              <a:ext uri="{FF2B5EF4-FFF2-40B4-BE49-F238E27FC236}">
                <a16:creationId xmlns:a16="http://schemas.microsoft.com/office/drawing/2014/main" id="{A5E8293D-BB96-4E02-A5C6-F70D35C1FDF1}"/>
              </a:ext>
            </a:extLst>
          </p:cNvPr>
          <p:cNvSpPr>
            <a:spLocks noGrp="1"/>
          </p:cNvSpPr>
          <p:nvPr>
            <p:ph type="body" sz="quarter" idx="33" hasCustomPrompt="1"/>
          </p:nvPr>
        </p:nvSpPr>
        <p:spPr>
          <a:xfrm>
            <a:off x="7038975" y="2852211"/>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40" name="Text Placeholder 27">
            <a:extLst>
              <a:ext uri="{FF2B5EF4-FFF2-40B4-BE49-F238E27FC236}">
                <a16:creationId xmlns:a16="http://schemas.microsoft.com/office/drawing/2014/main" id="{8438E67E-BBB0-4E73-8AA8-1AB3943C4906}"/>
              </a:ext>
            </a:extLst>
          </p:cNvPr>
          <p:cNvSpPr>
            <a:spLocks noGrp="1"/>
          </p:cNvSpPr>
          <p:nvPr>
            <p:ph type="body" sz="quarter" idx="34" hasCustomPrompt="1"/>
          </p:nvPr>
        </p:nvSpPr>
        <p:spPr>
          <a:xfrm>
            <a:off x="7038975" y="3424963"/>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41" name="Text Placeholder 27">
            <a:extLst>
              <a:ext uri="{FF2B5EF4-FFF2-40B4-BE49-F238E27FC236}">
                <a16:creationId xmlns:a16="http://schemas.microsoft.com/office/drawing/2014/main" id="{18983759-EA5A-44E5-B519-BF9184F8446A}"/>
              </a:ext>
            </a:extLst>
          </p:cNvPr>
          <p:cNvSpPr>
            <a:spLocks noGrp="1"/>
          </p:cNvSpPr>
          <p:nvPr>
            <p:ph type="body" sz="quarter" idx="35" hasCustomPrompt="1"/>
          </p:nvPr>
        </p:nvSpPr>
        <p:spPr>
          <a:xfrm>
            <a:off x="7038975" y="3762822"/>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42" name="Text Placeholder 27">
            <a:extLst>
              <a:ext uri="{FF2B5EF4-FFF2-40B4-BE49-F238E27FC236}">
                <a16:creationId xmlns:a16="http://schemas.microsoft.com/office/drawing/2014/main" id="{B03717EB-1B0E-4D72-814C-16B2135DE997}"/>
              </a:ext>
            </a:extLst>
          </p:cNvPr>
          <p:cNvSpPr>
            <a:spLocks noGrp="1"/>
          </p:cNvSpPr>
          <p:nvPr>
            <p:ph type="body" sz="quarter" idx="36" hasCustomPrompt="1"/>
          </p:nvPr>
        </p:nvSpPr>
        <p:spPr>
          <a:xfrm>
            <a:off x="7038975" y="4312435"/>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43" name="Text Placeholder 27">
            <a:extLst>
              <a:ext uri="{FF2B5EF4-FFF2-40B4-BE49-F238E27FC236}">
                <a16:creationId xmlns:a16="http://schemas.microsoft.com/office/drawing/2014/main" id="{C0EA8A55-A193-4401-832A-FCDC1B4649F4}"/>
              </a:ext>
            </a:extLst>
          </p:cNvPr>
          <p:cNvSpPr>
            <a:spLocks noGrp="1"/>
          </p:cNvSpPr>
          <p:nvPr>
            <p:ph type="body" sz="quarter" idx="37" hasCustomPrompt="1"/>
          </p:nvPr>
        </p:nvSpPr>
        <p:spPr>
          <a:xfrm>
            <a:off x="7038975" y="4650294"/>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sp>
        <p:nvSpPr>
          <p:cNvPr id="44" name="Text Placeholder 27">
            <a:extLst>
              <a:ext uri="{FF2B5EF4-FFF2-40B4-BE49-F238E27FC236}">
                <a16:creationId xmlns:a16="http://schemas.microsoft.com/office/drawing/2014/main" id="{18967966-2CC7-49EC-856A-6A95F25DE04D}"/>
              </a:ext>
            </a:extLst>
          </p:cNvPr>
          <p:cNvSpPr>
            <a:spLocks noGrp="1"/>
          </p:cNvSpPr>
          <p:nvPr>
            <p:ph type="body" sz="quarter" idx="38" hasCustomPrompt="1"/>
          </p:nvPr>
        </p:nvSpPr>
        <p:spPr>
          <a:xfrm>
            <a:off x="7038975" y="5253073"/>
            <a:ext cx="4543426" cy="323850"/>
          </a:xfrm>
          <a:prstGeom prst="rect">
            <a:avLst/>
          </a:prstGeom>
        </p:spPr>
        <p:txBody>
          <a:bodyPr lIns="0" tIns="0" rIns="0" bIns="0" anchor="t">
            <a:noAutofit/>
          </a:bodyPr>
          <a:lstStyle>
            <a:lvl1pPr marL="0" indent="0">
              <a:buNone/>
              <a:defRPr sz="1800" b="1">
                <a:solidFill>
                  <a:schemeClr val="tx1"/>
                </a:solidFill>
              </a:defRPr>
            </a:lvl1pPr>
          </a:lstStyle>
          <a:p>
            <a:pPr lvl="0"/>
            <a:r>
              <a:rPr lang="en-US" dirty="0"/>
              <a:t>Title</a:t>
            </a:r>
          </a:p>
        </p:txBody>
      </p:sp>
      <p:sp>
        <p:nvSpPr>
          <p:cNvPr id="45" name="Text Placeholder 27">
            <a:extLst>
              <a:ext uri="{FF2B5EF4-FFF2-40B4-BE49-F238E27FC236}">
                <a16:creationId xmlns:a16="http://schemas.microsoft.com/office/drawing/2014/main" id="{94563EDB-19D3-4C6D-B26E-6D7BE8AC5F02}"/>
              </a:ext>
            </a:extLst>
          </p:cNvPr>
          <p:cNvSpPr>
            <a:spLocks noGrp="1"/>
          </p:cNvSpPr>
          <p:nvPr>
            <p:ph type="body" sz="quarter" idx="39" hasCustomPrompt="1"/>
          </p:nvPr>
        </p:nvSpPr>
        <p:spPr>
          <a:xfrm>
            <a:off x="7038975" y="5590932"/>
            <a:ext cx="4543426" cy="193899"/>
          </a:xfrm>
          <a:prstGeom prst="rect">
            <a:avLst/>
          </a:prstGeom>
        </p:spPr>
        <p:txBody>
          <a:bodyPr lIns="0" tIns="0" rIns="0" bIns="0" anchor="t">
            <a:noAutofit/>
          </a:bodyPr>
          <a:lstStyle>
            <a:lvl1pPr marL="0" indent="0">
              <a:buNone/>
              <a:defRPr sz="1200" b="0">
                <a:solidFill>
                  <a:schemeClr val="tx1"/>
                </a:solidFill>
              </a:defRPr>
            </a:lvl1pPr>
          </a:lstStyle>
          <a:p>
            <a:pPr lvl="0"/>
            <a:r>
              <a:rPr lang="en-US" dirty="0"/>
              <a:t>Subtitle</a:t>
            </a:r>
          </a:p>
        </p:txBody>
      </p:sp>
      <p:pic>
        <p:nvPicPr>
          <p:cNvPr id="46" name="Picture 45">
            <a:extLst>
              <a:ext uri="{FF2B5EF4-FFF2-40B4-BE49-F238E27FC236}">
                <a16:creationId xmlns:a16="http://schemas.microsoft.com/office/drawing/2014/main" id="{F2286CEB-5B18-4C2E-9F66-09CDC3D49708}"/>
              </a:ext>
            </a:extLst>
          </p:cNvPr>
          <p:cNvPicPr>
            <a:picLocks noChangeAspect="1"/>
          </p:cNvPicPr>
          <p:nvPr userDrawn="1"/>
        </p:nvPicPr>
        <p:blipFill>
          <a:blip r:embed="rId2"/>
          <a:stretch>
            <a:fillRect/>
          </a:stretch>
        </p:blipFill>
        <p:spPr>
          <a:xfrm>
            <a:off x="0" y="6781800"/>
            <a:ext cx="12192000" cy="76200"/>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E34CA981-17BA-4D42-845B-E5775815F4B3}"/>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560681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3">
    <p:bg>
      <p:bgPr>
        <a:gradFill>
          <a:gsLst>
            <a:gs pos="0">
              <a:srgbClr val="0F5F7E"/>
            </a:gs>
            <a:gs pos="100000">
              <a:srgbClr val="008CB1"/>
            </a:gs>
          </a:gsLst>
          <a:lin ang="5400000" scaled="1"/>
        </a:gra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646F9CB1-E938-4F8E-89F1-960957E6A0BC}"/>
              </a:ext>
            </a:extLst>
          </p:cNvPr>
          <p:cNvSpPr>
            <a:spLocks noGrp="1"/>
          </p:cNvSpPr>
          <p:nvPr>
            <p:ph type="title" hasCustomPrompt="1"/>
          </p:nvPr>
        </p:nvSpPr>
        <p:spPr>
          <a:xfrm>
            <a:off x="609600" y="609600"/>
            <a:ext cx="10974018" cy="410233"/>
          </a:xfrm>
          <a:prstGeom prst="rect">
            <a:avLst/>
          </a:prstGeom>
        </p:spPr>
        <p:txBody>
          <a:bodyPr lIns="0" tIns="0" rIns="0" bIns="0" anchor="t">
            <a:noAutofit/>
          </a:bodyPr>
          <a:lstStyle>
            <a:lvl1pPr>
              <a:defRPr lang="en-US" sz="2400" b="1" dirty="0">
                <a:solidFill>
                  <a:schemeClr val="bg1"/>
                </a:solidFill>
                <a:latin typeface="Arial" panose="020B0604020202020204" pitchFamily="34" charset="0"/>
                <a:cs typeface="Arial" panose="020B0604020202020204" pitchFamily="34" charset="0"/>
              </a:defRPr>
            </a:lvl1pPr>
          </a:lstStyle>
          <a:p>
            <a:pPr lvl="0"/>
            <a:r>
              <a:rPr lang="en-US" dirty="0"/>
              <a:t>Click to add title</a:t>
            </a:r>
          </a:p>
        </p:txBody>
      </p:sp>
      <p:sp>
        <p:nvSpPr>
          <p:cNvPr id="31" name="Content Placeholder 2">
            <a:extLst>
              <a:ext uri="{FF2B5EF4-FFF2-40B4-BE49-F238E27FC236}">
                <a16:creationId xmlns:a16="http://schemas.microsoft.com/office/drawing/2014/main" id="{73658727-198C-421F-BB93-91D517DA702F}"/>
              </a:ext>
            </a:extLst>
          </p:cNvPr>
          <p:cNvSpPr>
            <a:spLocks noGrp="1"/>
          </p:cNvSpPr>
          <p:nvPr>
            <p:ph sz="quarter" idx="24" hasCustomPrompt="1"/>
          </p:nvPr>
        </p:nvSpPr>
        <p:spPr>
          <a:xfrm>
            <a:off x="609600"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chemeClr val="bg1"/>
                </a:solidFill>
              </a:defRPr>
            </a:lvl1pPr>
            <a:lvl2pPr marL="465138" indent="-233363">
              <a:spcBef>
                <a:spcPts val="500"/>
              </a:spcBef>
              <a:defRPr sz="1200">
                <a:solidFill>
                  <a:schemeClr val="bg1"/>
                </a:solidFill>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3pPr>
            <a:lvl4pPr marL="914400" indent="-231775">
              <a:spcBef>
                <a:spcPts val="500"/>
              </a:spcBef>
              <a:defRPr sz="1100">
                <a:solidFill>
                  <a:schemeClr val="bg1"/>
                </a:solidFill>
              </a:defRPr>
            </a:lvl4pPr>
            <a:lvl5pPr marL="1146175" indent="-231775">
              <a:spcBef>
                <a:spcPts val="500"/>
              </a:spcBef>
              <a:defRPr sz="11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2">
            <a:extLst>
              <a:ext uri="{FF2B5EF4-FFF2-40B4-BE49-F238E27FC236}">
                <a16:creationId xmlns:a16="http://schemas.microsoft.com/office/drawing/2014/main" id="{22B44EA8-E4B7-42DC-8510-EDBDE8B42A26}"/>
              </a:ext>
            </a:extLst>
          </p:cNvPr>
          <p:cNvSpPr>
            <a:spLocks noGrp="1"/>
          </p:cNvSpPr>
          <p:nvPr>
            <p:ph sz="quarter" idx="25" hasCustomPrompt="1"/>
          </p:nvPr>
        </p:nvSpPr>
        <p:spPr>
          <a:xfrm>
            <a:off x="2852471" y="3051017"/>
            <a:ext cx="2002536" cy="2695027"/>
          </a:xfrm>
          <a:prstGeom prst="rect">
            <a:avLst/>
          </a:prstGeom>
        </p:spPr>
        <p:txBody>
          <a:bodyPr lIns="0" tIns="0" rIns="0" bIns="0"/>
          <a:lstStyle>
            <a:lvl1pPr marL="231775" indent="-231775">
              <a:buFont typeface="Arial" panose="020B0604020202020204" pitchFamily="34" charset="0"/>
              <a:buChar char="•"/>
              <a:defRPr sz="1200">
                <a:solidFill>
                  <a:schemeClr val="bg1"/>
                </a:solidFill>
              </a:defRPr>
            </a:lvl1pPr>
            <a:lvl2pPr marL="465138" indent="-233363">
              <a:defRPr sz="1200">
                <a:solidFill>
                  <a:schemeClr val="bg1"/>
                </a:solidFill>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3pPr>
            <a:lvl4pPr marL="914400" indent="-231775">
              <a:defRPr sz="1100">
                <a:solidFill>
                  <a:schemeClr val="bg1"/>
                </a:solidFill>
              </a:defRPr>
            </a:lvl4pPr>
            <a:lvl5pPr marL="1146175" indent="-231775">
              <a:defRPr sz="11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Content Placeholder 2">
            <a:extLst>
              <a:ext uri="{FF2B5EF4-FFF2-40B4-BE49-F238E27FC236}">
                <a16:creationId xmlns:a16="http://schemas.microsoft.com/office/drawing/2014/main" id="{7ECBA1A4-D8C8-4096-B94C-E98FFD851868}"/>
              </a:ext>
            </a:extLst>
          </p:cNvPr>
          <p:cNvSpPr>
            <a:spLocks noGrp="1"/>
          </p:cNvSpPr>
          <p:nvPr>
            <p:ph sz="quarter" idx="26" hasCustomPrompt="1"/>
          </p:nvPr>
        </p:nvSpPr>
        <p:spPr>
          <a:xfrm>
            <a:off x="509534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chemeClr val="bg1"/>
                </a:solidFill>
              </a:defRPr>
            </a:lvl1pPr>
            <a:lvl2pPr marL="465138" indent="-233363">
              <a:spcBef>
                <a:spcPts val="500"/>
              </a:spcBef>
              <a:defRPr sz="1200">
                <a:solidFill>
                  <a:schemeClr val="bg1"/>
                </a:solidFill>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3pPr>
            <a:lvl4pPr marL="914400" indent="-231775">
              <a:spcBef>
                <a:spcPts val="500"/>
              </a:spcBef>
              <a:defRPr sz="1100">
                <a:solidFill>
                  <a:schemeClr val="bg1"/>
                </a:solidFill>
              </a:defRPr>
            </a:lvl4pPr>
            <a:lvl5pPr marL="1146175" indent="-231775">
              <a:spcBef>
                <a:spcPts val="500"/>
              </a:spcBef>
              <a:defRPr sz="11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2">
            <a:extLst>
              <a:ext uri="{FF2B5EF4-FFF2-40B4-BE49-F238E27FC236}">
                <a16:creationId xmlns:a16="http://schemas.microsoft.com/office/drawing/2014/main" id="{8184D3AA-7F1B-4107-BD86-35E3AEA555B1}"/>
              </a:ext>
            </a:extLst>
          </p:cNvPr>
          <p:cNvSpPr>
            <a:spLocks noGrp="1"/>
          </p:cNvSpPr>
          <p:nvPr>
            <p:ph sz="quarter" idx="27" hasCustomPrompt="1"/>
          </p:nvPr>
        </p:nvSpPr>
        <p:spPr>
          <a:xfrm>
            <a:off x="7338213"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chemeClr val="bg1"/>
                </a:solidFill>
              </a:defRPr>
            </a:lvl1pPr>
            <a:lvl2pPr marL="465138" indent="-233363">
              <a:spcBef>
                <a:spcPts val="500"/>
              </a:spcBef>
              <a:defRPr sz="1200">
                <a:solidFill>
                  <a:schemeClr val="bg1"/>
                </a:solidFill>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3pPr>
            <a:lvl4pPr marL="914400" indent="-231775">
              <a:spcBef>
                <a:spcPts val="500"/>
              </a:spcBef>
              <a:defRPr sz="1100">
                <a:solidFill>
                  <a:schemeClr val="bg1"/>
                </a:solidFill>
              </a:defRPr>
            </a:lvl4pPr>
            <a:lvl5pPr marL="1146175" indent="-231775">
              <a:spcBef>
                <a:spcPts val="500"/>
              </a:spcBef>
              <a:defRPr sz="11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Content Placeholder 2">
            <a:extLst>
              <a:ext uri="{FF2B5EF4-FFF2-40B4-BE49-F238E27FC236}">
                <a16:creationId xmlns:a16="http://schemas.microsoft.com/office/drawing/2014/main" id="{F9E9A31C-410C-4369-93D4-CF4516E8070E}"/>
              </a:ext>
            </a:extLst>
          </p:cNvPr>
          <p:cNvSpPr>
            <a:spLocks noGrp="1"/>
          </p:cNvSpPr>
          <p:nvPr>
            <p:ph sz="quarter" idx="28" hasCustomPrompt="1"/>
          </p:nvPr>
        </p:nvSpPr>
        <p:spPr>
          <a:xfrm>
            <a:off x="9581082" y="3051017"/>
            <a:ext cx="2002536" cy="2695027"/>
          </a:xfrm>
          <a:prstGeom prst="rect">
            <a:avLst/>
          </a:prstGeom>
        </p:spPr>
        <p:txBody>
          <a:bodyPr lIns="0" tIns="0" rIns="0" bIns="0"/>
          <a:lstStyle>
            <a:lvl1pPr marL="231775" indent="-231775">
              <a:spcBef>
                <a:spcPts val="500"/>
              </a:spcBef>
              <a:buFont typeface="Arial" panose="020B0604020202020204" pitchFamily="34" charset="0"/>
              <a:buChar char="•"/>
              <a:defRPr sz="1200">
                <a:solidFill>
                  <a:schemeClr val="bg1"/>
                </a:solidFill>
              </a:defRPr>
            </a:lvl1pPr>
            <a:lvl2pPr marL="465138" indent="-233363">
              <a:spcBef>
                <a:spcPts val="500"/>
              </a:spcBef>
              <a:defRPr sz="1200">
                <a:solidFill>
                  <a:schemeClr val="bg1"/>
                </a:solidFill>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100">
                <a:solidFill>
                  <a:schemeClr val="bg1"/>
                </a:solidFill>
              </a:defRPr>
            </a:lvl3pPr>
            <a:lvl4pPr marL="914400" indent="-231775">
              <a:spcBef>
                <a:spcPts val="500"/>
              </a:spcBef>
              <a:defRPr sz="1100">
                <a:solidFill>
                  <a:schemeClr val="bg1"/>
                </a:solidFill>
              </a:defRPr>
            </a:lvl4pPr>
            <a:lvl5pPr marL="1146175" indent="-231775">
              <a:spcBef>
                <a:spcPts val="500"/>
              </a:spcBef>
              <a:defRPr sz="11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a:extLst>
              <a:ext uri="{FF2B5EF4-FFF2-40B4-BE49-F238E27FC236}">
                <a16:creationId xmlns:a16="http://schemas.microsoft.com/office/drawing/2014/main" id="{CBD2E438-99F4-4AC6-86B3-E574835ED04D}"/>
              </a:ext>
            </a:extLst>
          </p:cNvPr>
          <p:cNvSpPr>
            <a:spLocks noGrp="1"/>
          </p:cNvSpPr>
          <p:nvPr>
            <p:ph type="body" sz="quarter" idx="29"/>
          </p:nvPr>
        </p:nvSpPr>
        <p:spPr>
          <a:xfrm>
            <a:off x="609600" y="2313186"/>
            <a:ext cx="2002535" cy="639733"/>
          </a:xfrm>
          <a:prstGeom prst="rect">
            <a:avLst/>
          </a:prstGeom>
        </p:spPr>
        <p:txBody>
          <a:bodyPr lIns="0" tIns="0" rIns="0" bIns="0"/>
          <a:lstStyle>
            <a:lvl1pPr marL="0" indent="0">
              <a:buNone/>
              <a:defRPr lang="en-US" sz="1800" b="1" dirty="0" smtClean="0">
                <a:solidFill>
                  <a:schemeClr val="bg1"/>
                </a:solidFill>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1" name="Text Placeholder 2">
            <a:extLst>
              <a:ext uri="{FF2B5EF4-FFF2-40B4-BE49-F238E27FC236}">
                <a16:creationId xmlns:a16="http://schemas.microsoft.com/office/drawing/2014/main" id="{17652F50-460B-427E-8D76-62B5DDB01FD4}"/>
              </a:ext>
            </a:extLst>
          </p:cNvPr>
          <p:cNvSpPr>
            <a:spLocks noGrp="1"/>
          </p:cNvSpPr>
          <p:nvPr>
            <p:ph type="body" sz="quarter" idx="30"/>
          </p:nvPr>
        </p:nvSpPr>
        <p:spPr>
          <a:xfrm>
            <a:off x="2852471" y="2313186"/>
            <a:ext cx="2002535" cy="639733"/>
          </a:xfrm>
          <a:prstGeom prst="rect">
            <a:avLst/>
          </a:prstGeom>
        </p:spPr>
        <p:txBody>
          <a:bodyPr lIns="0" tIns="0" rIns="0" bIns="0"/>
          <a:lstStyle>
            <a:lvl1pPr marL="0" indent="0">
              <a:buNone/>
              <a:defRPr lang="en-US" sz="1800" b="1" dirty="0" smtClean="0">
                <a:solidFill>
                  <a:schemeClr val="bg1"/>
                </a:solidFill>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3" name="Text Placeholder 2">
            <a:extLst>
              <a:ext uri="{FF2B5EF4-FFF2-40B4-BE49-F238E27FC236}">
                <a16:creationId xmlns:a16="http://schemas.microsoft.com/office/drawing/2014/main" id="{7265FA49-5189-44D6-8CEC-666A44261D3F}"/>
              </a:ext>
            </a:extLst>
          </p:cNvPr>
          <p:cNvSpPr>
            <a:spLocks noGrp="1"/>
          </p:cNvSpPr>
          <p:nvPr>
            <p:ph type="body" sz="quarter" idx="31"/>
          </p:nvPr>
        </p:nvSpPr>
        <p:spPr>
          <a:xfrm>
            <a:off x="5094732" y="2313186"/>
            <a:ext cx="2002535" cy="639733"/>
          </a:xfrm>
          <a:prstGeom prst="rect">
            <a:avLst/>
          </a:prstGeom>
        </p:spPr>
        <p:txBody>
          <a:bodyPr lIns="0" tIns="0" rIns="0" bIns="0"/>
          <a:lstStyle>
            <a:lvl1pPr marL="0" indent="0">
              <a:buNone/>
              <a:defRPr lang="en-US" sz="1800" b="1" dirty="0" smtClean="0">
                <a:solidFill>
                  <a:schemeClr val="bg1"/>
                </a:solidFill>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5" name="Text Placeholder 2">
            <a:extLst>
              <a:ext uri="{FF2B5EF4-FFF2-40B4-BE49-F238E27FC236}">
                <a16:creationId xmlns:a16="http://schemas.microsoft.com/office/drawing/2014/main" id="{C0B04945-45F5-43A9-86BB-C6A92BA86FD5}"/>
              </a:ext>
            </a:extLst>
          </p:cNvPr>
          <p:cNvSpPr>
            <a:spLocks noGrp="1"/>
          </p:cNvSpPr>
          <p:nvPr>
            <p:ph type="body" sz="quarter" idx="32"/>
          </p:nvPr>
        </p:nvSpPr>
        <p:spPr>
          <a:xfrm>
            <a:off x="7338214" y="2313186"/>
            <a:ext cx="2002535" cy="639733"/>
          </a:xfrm>
          <a:prstGeom prst="rect">
            <a:avLst/>
          </a:prstGeom>
        </p:spPr>
        <p:txBody>
          <a:bodyPr lIns="0" tIns="0" rIns="0" bIns="0"/>
          <a:lstStyle>
            <a:lvl1pPr marL="0" indent="0">
              <a:buNone/>
              <a:defRPr lang="en-US" sz="1800" b="1" dirty="0" smtClean="0">
                <a:solidFill>
                  <a:schemeClr val="bg1"/>
                </a:solidFill>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7" name="Text Placeholder 2">
            <a:extLst>
              <a:ext uri="{FF2B5EF4-FFF2-40B4-BE49-F238E27FC236}">
                <a16:creationId xmlns:a16="http://schemas.microsoft.com/office/drawing/2014/main" id="{866B3C3F-BD02-45AE-AA14-AABD86125D3E}"/>
              </a:ext>
            </a:extLst>
          </p:cNvPr>
          <p:cNvSpPr>
            <a:spLocks noGrp="1"/>
          </p:cNvSpPr>
          <p:nvPr>
            <p:ph type="body" sz="quarter" idx="33"/>
          </p:nvPr>
        </p:nvSpPr>
        <p:spPr>
          <a:xfrm>
            <a:off x="9579864" y="2313186"/>
            <a:ext cx="2002535" cy="639733"/>
          </a:xfrm>
          <a:prstGeom prst="rect">
            <a:avLst/>
          </a:prstGeom>
        </p:spPr>
        <p:txBody>
          <a:bodyPr lIns="0" tIns="0" rIns="0" bIns="0"/>
          <a:lstStyle>
            <a:lvl1pPr marL="0" indent="0">
              <a:buNone/>
              <a:defRPr lang="en-US" sz="1800" b="1" dirty="0" smtClean="0">
                <a:solidFill>
                  <a:schemeClr val="bg1"/>
                </a:solidFill>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17" name="Picture 16" descr="A picture containing drawing&#10;&#10;Description automatically generated">
            <a:extLst>
              <a:ext uri="{FF2B5EF4-FFF2-40B4-BE49-F238E27FC236}">
                <a16:creationId xmlns:a16="http://schemas.microsoft.com/office/drawing/2014/main" id="{F84EEF26-3AC9-4239-B69F-78E11A16C253}"/>
              </a:ext>
            </a:extLst>
          </p:cNvPr>
          <p:cNvPicPr>
            <a:picLocks noChangeAspect="1"/>
          </p:cNvPicPr>
          <p:nvPr userDrawn="1"/>
        </p:nvPicPr>
        <p:blipFill>
          <a:blip r:embed="rId2">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2388849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524000"/>
            <a:ext cx="10972800" cy="4354513"/>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drawing&#10;&#10;Description automatically generated">
            <a:extLst>
              <a:ext uri="{FF2B5EF4-FFF2-40B4-BE49-F238E27FC236}">
                <a16:creationId xmlns:a16="http://schemas.microsoft.com/office/drawing/2014/main" id="{BC622A67-49F4-416F-A9E4-6BB224D149EB}"/>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3308352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userDrawn="1">
          <p15:clr>
            <a:srgbClr val="FBAE40"/>
          </p15:clr>
        </p15:guide>
        <p15:guide id="4" pos="76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Content with Section Headin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277EB4C-F4AE-6647-B38B-55514C8AE01E}"/>
              </a:ext>
            </a:extLst>
          </p:cNvPr>
          <p:cNvSpPr>
            <a:spLocks noGrp="1"/>
          </p:cNvSpPr>
          <p:nvPr>
            <p:ph type="body" sz="quarter" idx="22" hasCustomPrompt="1"/>
          </p:nvPr>
        </p:nvSpPr>
        <p:spPr>
          <a:xfrm>
            <a:off x="609600" y="139738"/>
            <a:ext cx="4549453" cy="410233"/>
          </a:xfrm>
          <a:prstGeom prst="rect">
            <a:avLst/>
          </a:prstGeom>
        </p:spPr>
        <p:txBody>
          <a:bodyPr lIns="0" rIns="0" anchor="t"/>
          <a:lstStyle>
            <a:lvl1pPr marL="0" indent="0">
              <a:buFontTx/>
              <a:buNone/>
              <a:defRPr sz="1100"/>
            </a:lvl1pPr>
          </a:lstStyle>
          <a:p>
            <a:pPr lvl="0"/>
            <a:r>
              <a:rPr lang="en-US" dirty="0"/>
              <a:t>Click to add section title</a:t>
            </a:r>
          </a:p>
        </p:txBody>
      </p:sp>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1524000"/>
            <a:ext cx="10972800" cy="4354513"/>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DBD201DC-C729-A54B-B0EA-CFC4139B3EEE}"/>
              </a:ext>
            </a:extLst>
          </p:cNvPr>
          <p:cNvPicPr>
            <a:picLocks noChangeAspect="1"/>
          </p:cNvPicPr>
          <p:nvPr userDrawn="1"/>
        </p:nvPicPr>
        <p:blipFill>
          <a:blip r:embed="rId3"/>
          <a:stretch>
            <a:fillRect/>
          </a:stretch>
        </p:blipFill>
        <p:spPr>
          <a:xfrm>
            <a:off x="0" y="139738"/>
            <a:ext cx="503583" cy="173918"/>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1B646759-3978-4211-96B9-7E80E33E2C8A}"/>
              </a:ext>
            </a:extLst>
          </p:cNvPr>
          <p:cNvPicPr>
            <a:picLocks noChangeAspect="1"/>
          </p:cNvPicPr>
          <p:nvPr userDrawn="1"/>
        </p:nvPicPr>
        <p:blipFill>
          <a:blip r:embed="rId4"/>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3855616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guide id="5" orient="horz" pos="19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 2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6226629"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1" name="Straight Connector 20">
            <a:extLst>
              <a:ext uri="{FF2B5EF4-FFF2-40B4-BE49-F238E27FC236}">
                <a16:creationId xmlns:a16="http://schemas.microsoft.com/office/drawing/2014/main" id="{FF8E93EB-9F0E-42D2-BE7E-EBA7E8D10737}"/>
              </a:ext>
            </a:extLst>
          </p:cNvPr>
          <p:cNvCxnSpPr/>
          <p:nvPr userDrawn="1"/>
        </p:nvCxnSpPr>
        <p:spPr>
          <a:xfrm>
            <a:off x="6096000"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502CCFAE-5843-4CB1-AF0A-26B66166EC6A}"/>
              </a:ext>
            </a:extLst>
          </p:cNvPr>
          <p:cNvSpPr>
            <a:spLocks noGrp="1"/>
          </p:cNvSpPr>
          <p:nvPr>
            <p:ph type="body" sz="quarter" idx="25"/>
          </p:nvPr>
        </p:nvSpPr>
        <p:spPr>
          <a:xfrm>
            <a:off x="609600" y="1524002"/>
            <a:ext cx="5356225"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19" name="Text Placeholder 2">
            <a:extLst>
              <a:ext uri="{FF2B5EF4-FFF2-40B4-BE49-F238E27FC236}">
                <a16:creationId xmlns:a16="http://schemas.microsoft.com/office/drawing/2014/main" id="{EA104E86-878D-45D4-9F55-5F0084965389}"/>
              </a:ext>
            </a:extLst>
          </p:cNvPr>
          <p:cNvSpPr>
            <a:spLocks noGrp="1"/>
          </p:cNvSpPr>
          <p:nvPr>
            <p:ph type="body" sz="quarter" idx="26"/>
          </p:nvPr>
        </p:nvSpPr>
        <p:spPr>
          <a:xfrm>
            <a:off x="6226629" y="1524002"/>
            <a:ext cx="5356225"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11" name="Picture 10" descr="A picture containing drawing&#10;&#10;Description automatically generated">
            <a:extLst>
              <a:ext uri="{FF2B5EF4-FFF2-40B4-BE49-F238E27FC236}">
                <a16:creationId xmlns:a16="http://schemas.microsoft.com/office/drawing/2014/main" id="{A90B7A00-1D79-4D84-A850-395F87CEAFB9}"/>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2084308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3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3481523"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2108778"/>
            <a:ext cx="3482195"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a:extLst>
              <a:ext uri="{FF2B5EF4-FFF2-40B4-BE49-F238E27FC236}">
                <a16:creationId xmlns:a16="http://schemas.microsoft.com/office/drawing/2014/main" id="{8D3943F4-8D1C-49F1-8685-AAA216AA0A6C}"/>
              </a:ext>
            </a:extLst>
          </p:cNvPr>
          <p:cNvCxnSpPr/>
          <p:nvPr userDrawn="1"/>
        </p:nvCxnSpPr>
        <p:spPr>
          <a:xfrm>
            <a:off x="4223013"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AAE793-F9EB-40A6-8AD9-E202191545A8}"/>
              </a:ext>
            </a:extLst>
          </p:cNvPr>
          <p:cNvCxnSpPr/>
          <p:nvPr userDrawn="1"/>
        </p:nvCxnSpPr>
        <p:spPr>
          <a:xfrm>
            <a:off x="7968652"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7000B0D-FAC8-4A63-8815-AEF50D90AFBD}"/>
              </a:ext>
            </a:extLst>
          </p:cNvPr>
          <p:cNvSpPr>
            <a:spLocks noGrp="1"/>
          </p:cNvSpPr>
          <p:nvPr>
            <p:ph type="body" sz="quarter" idx="25"/>
          </p:nvPr>
        </p:nvSpPr>
        <p:spPr>
          <a:xfrm>
            <a:off x="609601" y="1524002"/>
            <a:ext cx="3481522"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2" name="Text Placeholder 2">
            <a:extLst>
              <a:ext uri="{FF2B5EF4-FFF2-40B4-BE49-F238E27FC236}">
                <a16:creationId xmlns:a16="http://schemas.microsoft.com/office/drawing/2014/main" id="{D90BB7C2-68DF-4C5F-B8A5-D69D0EAFC752}"/>
              </a:ext>
            </a:extLst>
          </p:cNvPr>
          <p:cNvSpPr>
            <a:spLocks noGrp="1"/>
          </p:cNvSpPr>
          <p:nvPr>
            <p:ph type="body" sz="quarter" idx="30"/>
          </p:nvPr>
        </p:nvSpPr>
        <p:spPr>
          <a:xfrm>
            <a:off x="4354568" y="1524002"/>
            <a:ext cx="3481522"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7" name="Text Placeholder 2">
            <a:extLst>
              <a:ext uri="{FF2B5EF4-FFF2-40B4-BE49-F238E27FC236}">
                <a16:creationId xmlns:a16="http://schemas.microsoft.com/office/drawing/2014/main" id="{F9DFEF2A-58FC-4BAD-AF5F-5732E27B844A}"/>
              </a:ext>
            </a:extLst>
          </p:cNvPr>
          <p:cNvSpPr>
            <a:spLocks noGrp="1"/>
          </p:cNvSpPr>
          <p:nvPr>
            <p:ph type="body" sz="quarter" idx="31"/>
          </p:nvPr>
        </p:nvSpPr>
        <p:spPr>
          <a:xfrm>
            <a:off x="8100879" y="1524002"/>
            <a:ext cx="3481522"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16" name="Picture 15" descr="A picture containing drawing&#10;&#10;Description automatically generated">
            <a:extLst>
              <a:ext uri="{FF2B5EF4-FFF2-40B4-BE49-F238E27FC236}">
                <a16:creationId xmlns:a16="http://schemas.microsoft.com/office/drawing/2014/main" id="{5D023F2A-9503-4407-9409-51AE23962077}"/>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902476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4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a:extLst>
              <a:ext uri="{FF2B5EF4-FFF2-40B4-BE49-F238E27FC236}">
                <a16:creationId xmlns:a16="http://schemas.microsoft.com/office/drawing/2014/main" id="{8D3943F4-8D1C-49F1-8685-AAA216AA0A6C}"/>
              </a:ext>
            </a:extLst>
          </p:cNvPr>
          <p:cNvCxnSpPr/>
          <p:nvPr userDrawn="1"/>
        </p:nvCxnSpPr>
        <p:spPr>
          <a:xfrm>
            <a:off x="3307988"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id="{2BB7819F-0E8B-415E-B16D-70EBC1B2C7B8}"/>
              </a:ext>
            </a:extLst>
          </p:cNvPr>
          <p:cNvSpPr>
            <a:spLocks noGrp="1"/>
          </p:cNvSpPr>
          <p:nvPr>
            <p:ph sz="quarter" idx="35" hasCustomPrompt="1"/>
          </p:nvPr>
        </p:nvSpPr>
        <p:spPr>
          <a:xfrm>
            <a:off x="3390889"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Content Placeholder 2">
            <a:extLst>
              <a:ext uri="{FF2B5EF4-FFF2-40B4-BE49-F238E27FC236}">
                <a16:creationId xmlns:a16="http://schemas.microsoft.com/office/drawing/2014/main" id="{13E898B9-6567-4C9A-8485-2C3359124988}"/>
              </a:ext>
            </a:extLst>
          </p:cNvPr>
          <p:cNvSpPr>
            <a:spLocks noGrp="1"/>
          </p:cNvSpPr>
          <p:nvPr>
            <p:ph sz="quarter" idx="37" hasCustomPrompt="1"/>
          </p:nvPr>
        </p:nvSpPr>
        <p:spPr>
          <a:xfrm>
            <a:off x="6172178"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2">
            <a:extLst>
              <a:ext uri="{FF2B5EF4-FFF2-40B4-BE49-F238E27FC236}">
                <a16:creationId xmlns:a16="http://schemas.microsoft.com/office/drawing/2014/main" id="{40628B41-06E7-428D-B2D9-1BA1187BFCD7}"/>
              </a:ext>
            </a:extLst>
          </p:cNvPr>
          <p:cNvSpPr>
            <a:spLocks noGrp="1"/>
          </p:cNvSpPr>
          <p:nvPr>
            <p:ph sz="quarter" idx="39" hasCustomPrompt="1"/>
          </p:nvPr>
        </p:nvSpPr>
        <p:spPr>
          <a:xfrm>
            <a:off x="8953467" y="2108778"/>
            <a:ext cx="2615487"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4" name="Straight Connector 33">
            <a:extLst>
              <a:ext uri="{FF2B5EF4-FFF2-40B4-BE49-F238E27FC236}">
                <a16:creationId xmlns:a16="http://schemas.microsoft.com/office/drawing/2014/main" id="{DDC19778-860C-44CD-8407-1CF2A72B24C0}"/>
              </a:ext>
            </a:extLst>
          </p:cNvPr>
          <p:cNvCxnSpPr/>
          <p:nvPr userDrawn="1"/>
        </p:nvCxnSpPr>
        <p:spPr>
          <a:xfrm>
            <a:off x="6089277"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92F105-7381-4984-A58E-6BA3CB8F69BC}"/>
              </a:ext>
            </a:extLst>
          </p:cNvPr>
          <p:cNvCxnSpPr/>
          <p:nvPr userDrawn="1"/>
        </p:nvCxnSpPr>
        <p:spPr>
          <a:xfrm>
            <a:off x="8870566"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20" name="Text Placeholder 2">
            <a:extLst>
              <a:ext uri="{FF2B5EF4-FFF2-40B4-BE49-F238E27FC236}">
                <a16:creationId xmlns:a16="http://schemas.microsoft.com/office/drawing/2014/main" id="{FBDFC3D2-6414-4834-A08A-B7D0F0F01CDB}"/>
              </a:ext>
            </a:extLst>
          </p:cNvPr>
          <p:cNvSpPr>
            <a:spLocks noGrp="1"/>
          </p:cNvSpPr>
          <p:nvPr>
            <p:ph type="body" sz="quarter" idx="25"/>
          </p:nvPr>
        </p:nvSpPr>
        <p:spPr>
          <a:xfrm>
            <a:off x="609601" y="1524002"/>
            <a:ext cx="2615486"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1" name="Text Placeholder 2">
            <a:extLst>
              <a:ext uri="{FF2B5EF4-FFF2-40B4-BE49-F238E27FC236}">
                <a16:creationId xmlns:a16="http://schemas.microsoft.com/office/drawing/2014/main" id="{B52BFCC6-AC9F-4E93-81A0-3ED3AB3E20EA}"/>
              </a:ext>
            </a:extLst>
          </p:cNvPr>
          <p:cNvSpPr>
            <a:spLocks noGrp="1"/>
          </p:cNvSpPr>
          <p:nvPr>
            <p:ph type="body" sz="quarter" idx="40"/>
          </p:nvPr>
        </p:nvSpPr>
        <p:spPr>
          <a:xfrm>
            <a:off x="3390889" y="1524002"/>
            <a:ext cx="2615486"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2" name="Text Placeholder 2">
            <a:extLst>
              <a:ext uri="{FF2B5EF4-FFF2-40B4-BE49-F238E27FC236}">
                <a16:creationId xmlns:a16="http://schemas.microsoft.com/office/drawing/2014/main" id="{CFD7484E-340B-4F81-B86A-62C5E95E4CF3}"/>
              </a:ext>
            </a:extLst>
          </p:cNvPr>
          <p:cNvSpPr>
            <a:spLocks noGrp="1"/>
          </p:cNvSpPr>
          <p:nvPr>
            <p:ph type="body" sz="quarter" idx="41"/>
          </p:nvPr>
        </p:nvSpPr>
        <p:spPr>
          <a:xfrm>
            <a:off x="6172177" y="1524002"/>
            <a:ext cx="2615486"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3" name="Text Placeholder 2">
            <a:extLst>
              <a:ext uri="{FF2B5EF4-FFF2-40B4-BE49-F238E27FC236}">
                <a16:creationId xmlns:a16="http://schemas.microsoft.com/office/drawing/2014/main" id="{CE800CF2-BFB7-4B5F-BDD1-FE16496672D7}"/>
              </a:ext>
            </a:extLst>
          </p:cNvPr>
          <p:cNvSpPr>
            <a:spLocks noGrp="1"/>
          </p:cNvSpPr>
          <p:nvPr>
            <p:ph type="body" sz="quarter" idx="42"/>
          </p:nvPr>
        </p:nvSpPr>
        <p:spPr>
          <a:xfrm>
            <a:off x="8953465" y="1524002"/>
            <a:ext cx="2615486"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19" name="Picture 18" descr="A picture containing drawing&#10;&#10;Description automatically generated">
            <a:extLst>
              <a:ext uri="{FF2B5EF4-FFF2-40B4-BE49-F238E27FC236}">
                <a16:creationId xmlns:a16="http://schemas.microsoft.com/office/drawing/2014/main" id="{2FA4E39E-0224-44C1-B183-DA098E352A59}"/>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31038342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Content + Image Righ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B6DAF3CC-521A-446F-99A7-04C464EB0BE0}"/>
              </a:ext>
            </a:extLst>
          </p:cNvPr>
          <p:cNvSpPr>
            <a:spLocks noGrp="1"/>
          </p:cNvSpPr>
          <p:nvPr>
            <p:ph type="pic" sz="quarter" idx="24" hasCustomPrompt="1"/>
          </p:nvPr>
        </p:nvSpPr>
        <p:spPr>
          <a:xfrm>
            <a:off x="6226175" y="1524001"/>
            <a:ext cx="5356225" cy="435067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10" name="Text Placeholder 2">
            <a:extLst>
              <a:ext uri="{FF2B5EF4-FFF2-40B4-BE49-F238E27FC236}">
                <a16:creationId xmlns:a16="http://schemas.microsoft.com/office/drawing/2014/main" id="{5A27E7F5-8958-44D4-AD43-19F01C809FE1}"/>
              </a:ext>
            </a:extLst>
          </p:cNvPr>
          <p:cNvSpPr>
            <a:spLocks noGrp="1"/>
          </p:cNvSpPr>
          <p:nvPr>
            <p:ph type="body" sz="quarter" idx="25"/>
          </p:nvPr>
        </p:nvSpPr>
        <p:spPr>
          <a:xfrm>
            <a:off x="609601" y="1524002"/>
            <a:ext cx="5355770"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9" name="Picture 8" descr="A picture containing drawing&#10;&#10;Description automatically generated">
            <a:extLst>
              <a:ext uri="{FF2B5EF4-FFF2-40B4-BE49-F238E27FC236}">
                <a16:creationId xmlns:a16="http://schemas.microsoft.com/office/drawing/2014/main" id="{A97F4439-6D2A-48B9-B46E-A84386794D28}"/>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1010823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 Image Lef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226628" y="2108778"/>
            <a:ext cx="5355771" cy="376973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a:extLst>
              <a:ext uri="{FF2B5EF4-FFF2-40B4-BE49-F238E27FC236}">
                <a16:creationId xmlns:a16="http://schemas.microsoft.com/office/drawing/2014/main" id="{03049D75-CC3B-4AB5-A696-6B399CBC7866}"/>
              </a:ext>
            </a:extLst>
          </p:cNvPr>
          <p:cNvSpPr>
            <a:spLocks noGrp="1"/>
          </p:cNvSpPr>
          <p:nvPr>
            <p:ph type="pic" sz="quarter" idx="24" hasCustomPrompt="1"/>
          </p:nvPr>
        </p:nvSpPr>
        <p:spPr>
          <a:xfrm>
            <a:off x="609148" y="1524001"/>
            <a:ext cx="5356225" cy="4350671"/>
          </a:xfrm>
          <a:prstGeom prst="rect">
            <a:avLst/>
          </a:prstGeom>
        </p:spPr>
        <p:txBody>
          <a:bodyPr anchor="ctr"/>
          <a:lstStyle>
            <a:lvl1pPr marL="0" indent="0" algn="ctr">
              <a:buNone/>
              <a:defRPr sz="1800"/>
            </a:lvl1pPr>
          </a:lstStyle>
          <a:p>
            <a:r>
              <a:rPr lang="en-US" dirty="0"/>
              <a:t>Click to insert picture</a:t>
            </a:r>
          </a:p>
        </p:txBody>
      </p:sp>
      <p:sp>
        <p:nvSpPr>
          <p:cNvPr id="10" name="Text Placeholder 2">
            <a:extLst>
              <a:ext uri="{FF2B5EF4-FFF2-40B4-BE49-F238E27FC236}">
                <a16:creationId xmlns:a16="http://schemas.microsoft.com/office/drawing/2014/main" id="{7B49CF5B-EDC2-42C1-9055-6769A86CC79C}"/>
              </a:ext>
            </a:extLst>
          </p:cNvPr>
          <p:cNvSpPr>
            <a:spLocks noGrp="1"/>
          </p:cNvSpPr>
          <p:nvPr>
            <p:ph type="body" sz="quarter" idx="25"/>
          </p:nvPr>
        </p:nvSpPr>
        <p:spPr>
          <a:xfrm>
            <a:off x="6226628" y="1524002"/>
            <a:ext cx="5355771"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9" name="Picture 8" descr="A picture containing drawing&#10;&#10;Description automatically generated">
            <a:extLst>
              <a:ext uri="{FF2B5EF4-FFF2-40B4-BE49-F238E27FC236}">
                <a16:creationId xmlns:a16="http://schemas.microsoft.com/office/drawing/2014/main" id="{F6312E90-708B-44F6-8854-E0F17CE1D498}"/>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12648002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Object / 3 Content">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383315"/>
            <a:ext cx="3481523" cy="1495198"/>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spcBef>
                <a:spcPts val="500"/>
              </a:spcBef>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spcBef>
                <a:spcPts val="500"/>
              </a:spcBef>
              <a:defRPr sz="1400"/>
            </a:lvl4pPr>
            <a:lvl5pPr marL="1146175" indent="-231775">
              <a:spcBef>
                <a:spcPts val="500"/>
              </a:spcBef>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spcBef>
                <a:spcPts val="500"/>
              </a:spcBef>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spcBef>
                <a:spcPts val="500"/>
              </a:spcBef>
              <a:defRPr sz="1400"/>
            </a:lvl4pPr>
            <a:lvl5pPr marL="1146175" indent="-231775">
              <a:spcBef>
                <a:spcPts val="500"/>
              </a:spcBef>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383315"/>
            <a:ext cx="3482195" cy="1495198"/>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spcBef>
                <a:spcPts val="500"/>
              </a:spcBef>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spcBef>
                <a:spcPts val="500"/>
              </a:spcBef>
              <a:defRPr sz="1400"/>
            </a:lvl4pPr>
            <a:lvl5pPr marL="1146175" indent="-231775">
              <a:spcBef>
                <a:spcPts val="500"/>
              </a:spcBef>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a:extLst>
              <a:ext uri="{FF2B5EF4-FFF2-40B4-BE49-F238E27FC236}">
                <a16:creationId xmlns:a16="http://schemas.microsoft.com/office/drawing/2014/main" id="{8D3943F4-8D1C-49F1-8685-AAA216AA0A6C}"/>
              </a:ext>
            </a:extLst>
          </p:cNvPr>
          <p:cNvCxnSpPr/>
          <p:nvPr userDrawn="1"/>
        </p:nvCxnSpPr>
        <p:spPr>
          <a:xfrm>
            <a:off x="4223013"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AAE793-F9EB-40A6-8AD9-E202191545A8}"/>
              </a:ext>
            </a:extLst>
          </p:cNvPr>
          <p:cNvCxnSpPr/>
          <p:nvPr userDrawn="1"/>
        </p:nvCxnSpPr>
        <p:spPr>
          <a:xfrm>
            <a:off x="7968652" y="1524000"/>
            <a:ext cx="0" cy="434340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C46B9B54-2DB3-47D6-ADDB-77D065EFB7D3}"/>
              </a:ext>
            </a:extLst>
          </p:cNvPr>
          <p:cNvSpPr>
            <a:spLocks noGrp="1"/>
          </p:cNvSpPr>
          <p:nvPr>
            <p:ph sz="quarter" idx="31" hasCustomPrompt="1"/>
          </p:nvPr>
        </p:nvSpPr>
        <p:spPr>
          <a:xfrm>
            <a:off x="609600" y="1524001"/>
            <a:ext cx="3481523" cy="264544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insert object</a:t>
            </a:r>
          </a:p>
        </p:txBody>
      </p:sp>
      <p:sp>
        <p:nvSpPr>
          <p:cNvPr id="20" name="Content Placeholder 2">
            <a:extLst>
              <a:ext uri="{FF2B5EF4-FFF2-40B4-BE49-F238E27FC236}">
                <a16:creationId xmlns:a16="http://schemas.microsoft.com/office/drawing/2014/main" id="{03714E44-0209-4445-913B-F0B8A5E7C923}"/>
              </a:ext>
            </a:extLst>
          </p:cNvPr>
          <p:cNvSpPr>
            <a:spLocks noGrp="1"/>
          </p:cNvSpPr>
          <p:nvPr>
            <p:ph sz="quarter" idx="32" hasCustomPrompt="1"/>
          </p:nvPr>
        </p:nvSpPr>
        <p:spPr>
          <a:xfrm>
            <a:off x="8100205"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spcBef>
                <a:spcPts val="500"/>
              </a:spcBef>
              <a:defRPr sz="1400"/>
            </a:lvl5pPr>
          </a:lstStyle>
          <a:p>
            <a:pPr lvl="0"/>
            <a:r>
              <a:rPr lang="en-US" dirty="0"/>
              <a:t>Click to insert object</a:t>
            </a:r>
          </a:p>
          <a:p>
            <a:pPr lvl="4"/>
            <a:endParaRPr lang="en-US" dirty="0"/>
          </a:p>
        </p:txBody>
      </p:sp>
      <p:sp>
        <p:nvSpPr>
          <p:cNvPr id="21" name="Content Placeholder 2">
            <a:extLst>
              <a:ext uri="{FF2B5EF4-FFF2-40B4-BE49-F238E27FC236}">
                <a16:creationId xmlns:a16="http://schemas.microsoft.com/office/drawing/2014/main" id="{1CAAD208-8173-4FC0-A08E-6D1F9231BA4D}"/>
              </a:ext>
            </a:extLst>
          </p:cNvPr>
          <p:cNvSpPr>
            <a:spLocks noGrp="1"/>
          </p:cNvSpPr>
          <p:nvPr>
            <p:ph sz="quarter" idx="33" hasCustomPrompt="1"/>
          </p:nvPr>
        </p:nvSpPr>
        <p:spPr>
          <a:xfrm>
            <a:off x="4354903" y="1524001"/>
            <a:ext cx="3482195" cy="2645445"/>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defRPr sz="1400"/>
            </a:lvl4pPr>
            <a:lvl5pPr marL="1146175" indent="-231775">
              <a:defRPr sz="1400"/>
            </a:lvl5pPr>
          </a:lstStyle>
          <a:p>
            <a:pPr lvl="0"/>
            <a:r>
              <a:rPr lang="en-US" dirty="0"/>
              <a:t>Click to insert object</a:t>
            </a:r>
          </a:p>
        </p:txBody>
      </p:sp>
      <p:pic>
        <p:nvPicPr>
          <p:cNvPr id="16" name="Picture 15" descr="A picture containing drawing&#10;&#10;Description automatically generated">
            <a:extLst>
              <a:ext uri="{FF2B5EF4-FFF2-40B4-BE49-F238E27FC236}">
                <a16:creationId xmlns:a16="http://schemas.microsoft.com/office/drawing/2014/main" id="{A1A2044A-192D-4088-9C6F-FC42772D259A}"/>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34283694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with Imag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C66C643-40F3-483E-8046-AFCC63C2DE5C}"/>
              </a:ext>
            </a:extLst>
          </p:cNvPr>
          <p:cNvPicPr>
            <a:picLocks noChangeAspect="1"/>
          </p:cNvPicPr>
          <p:nvPr userDrawn="1"/>
        </p:nvPicPr>
        <p:blipFill>
          <a:blip r:embed="rId2"/>
          <a:stretch>
            <a:fillRect/>
          </a:stretch>
        </p:blipFill>
        <p:spPr>
          <a:xfrm>
            <a:off x="2" y="2974"/>
            <a:ext cx="12192000" cy="6852052"/>
          </a:xfrm>
          <a:prstGeom prst="rect">
            <a:avLst/>
          </a:prstGeom>
        </p:spPr>
      </p:pic>
      <p:sp>
        <p:nvSpPr>
          <p:cNvPr id="40" name="Picture Placeholder 39">
            <a:extLst>
              <a:ext uri="{FF2B5EF4-FFF2-40B4-BE49-F238E27FC236}">
                <a16:creationId xmlns:a16="http://schemas.microsoft.com/office/drawing/2014/main" id="{8F2B69CC-26B8-4B8E-BBDE-7AFA698148BF}"/>
              </a:ext>
            </a:extLst>
          </p:cNvPr>
          <p:cNvSpPr>
            <a:spLocks noGrp="1"/>
          </p:cNvSpPr>
          <p:nvPr>
            <p:ph type="pic" sz="quarter" idx="12"/>
          </p:nvPr>
        </p:nvSpPr>
        <p:spPr>
          <a:xfrm>
            <a:off x="2" y="0"/>
            <a:ext cx="5169289" cy="6858000"/>
          </a:xfrm>
          <a:custGeom>
            <a:avLst/>
            <a:gdLst>
              <a:gd name="connsiteX0" fmla="*/ 0 w 5169289"/>
              <a:gd name="connsiteY0" fmla="*/ 0 h 6858000"/>
              <a:gd name="connsiteX1" fmla="*/ 2457881 w 5169289"/>
              <a:gd name="connsiteY1" fmla="*/ 0 h 6858000"/>
              <a:gd name="connsiteX2" fmla="*/ 5169289 w 5169289"/>
              <a:gd name="connsiteY2" fmla="*/ 6858000 h 6858000"/>
              <a:gd name="connsiteX3" fmla="*/ 2133271 w 5169289"/>
              <a:gd name="connsiteY3" fmla="*/ 6858000 h 6858000"/>
              <a:gd name="connsiteX4" fmla="*/ 0 w 5169289"/>
              <a:gd name="connsiteY4" fmla="*/ 517744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9289" h="6858000">
                <a:moveTo>
                  <a:pt x="0" y="0"/>
                </a:moveTo>
                <a:lnTo>
                  <a:pt x="2457881" y="0"/>
                </a:lnTo>
                <a:lnTo>
                  <a:pt x="5169289" y="6858000"/>
                </a:lnTo>
                <a:lnTo>
                  <a:pt x="2133271" y="6858000"/>
                </a:lnTo>
                <a:lnTo>
                  <a:pt x="0" y="5177443"/>
                </a:lnTo>
                <a:close/>
              </a:path>
            </a:pathLst>
          </a:custGeom>
        </p:spPr>
        <p:txBody>
          <a:bodyPr wrap="square">
            <a:noAutofit/>
          </a:bodyPr>
          <a:lstStyle>
            <a:lvl1pPr marL="0" indent="0">
              <a:buNone/>
              <a:defRPr sz="2000"/>
            </a:lvl1pPr>
          </a:lstStyle>
          <a:p>
            <a:endParaRPr lang="en-US" dirty="0"/>
          </a:p>
        </p:txBody>
      </p:sp>
      <p:sp>
        <p:nvSpPr>
          <p:cNvPr id="8" name="Text Placeholder 6">
            <a:extLst>
              <a:ext uri="{FF2B5EF4-FFF2-40B4-BE49-F238E27FC236}">
                <a16:creationId xmlns:a16="http://schemas.microsoft.com/office/drawing/2014/main" id="{625E8838-ACD5-474B-90EC-26C2E54E840E}"/>
              </a:ext>
            </a:extLst>
          </p:cNvPr>
          <p:cNvSpPr>
            <a:spLocks noGrp="1"/>
          </p:cNvSpPr>
          <p:nvPr>
            <p:ph type="body" sz="quarter" idx="11" hasCustomPrompt="1"/>
          </p:nvPr>
        </p:nvSpPr>
        <p:spPr>
          <a:xfrm>
            <a:off x="7924800" y="3078863"/>
            <a:ext cx="3657600" cy="1271588"/>
          </a:xfrm>
          <a:prstGeom prst="rect">
            <a:avLst/>
          </a:prstGeom>
        </p:spPr>
        <p:txBody>
          <a:bodyPr lIns="0" rIns="0"/>
          <a:lstStyle>
            <a:lvl1pPr marL="0" indent="0">
              <a:buNone/>
              <a:defRPr sz="2400" b="1" i="0">
                <a:solidFill>
                  <a:schemeClr val="tx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9" name="Text Placeholder 36">
            <a:extLst>
              <a:ext uri="{FF2B5EF4-FFF2-40B4-BE49-F238E27FC236}">
                <a16:creationId xmlns:a16="http://schemas.microsoft.com/office/drawing/2014/main" id="{7FA01587-6051-0946-99CB-CA48355C1AB4}"/>
              </a:ext>
            </a:extLst>
          </p:cNvPr>
          <p:cNvSpPr>
            <a:spLocks noGrp="1"/>
          </p:cNvSpPr>
          <p:nvPr>
            <p:ph type="body" sz="quarter" idx="13" hasCustomPrompt="1"/>
          </p:nvPr>
        </p:nvSpPr>
        <p:spPr>
          <a:xfrm>
            <a:off x="7924640" y="4349320"/>
            <a:ext cx="3655977" cy="310896"/>
          </a:xfrm>
          <a:prstGeom prst="rect">
            <a:avLst/>
          </a:prstGeom>
        </p:spPr>
        <p:txBody>
          <a:bodyPr lIns="0" tIns="0" rIns="0" bIns="0" anchor="ctr" anchorCtr="0"/>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sp>
        <p:nvSpPr>
          <p:cNvPr id="7" name="Graphic 7">
            <a:extLst>
              <a:ext uri="{FF2B5EF4-FFF2-40B4-BE49-F238E27FC236}">
                <a16:creationId xmlns:a16="http://schemas.microsoft.com/office/drawing/2014/main" id="{F2F34853-1E04-4CBC-9618-6C1E67B88C9C}"/>
              </a:ext>
            </a:extLst>
          </p:cNvPr>
          <p:cNvSpPr/>
          <p:nvPr userDrawn="1"/>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pic>
        <p:nvPicPr>
          <p:cNvPr id="13" name="Picture 12" descr="A picture containing drawing&#10;&#10;Description automatically generated">
            <a:extLst>
              <a:ext uri="{FF2B5EF4-FFF2-40B4-BE49-F238E27FC236}">
                <a16:creationId xmlns:a16="http://schemas.microsoft.com/office/drawing/2014/main" id="{EAB07797-A129-4B39-A238-B268566E93C4}"/>
              </a:ext>
            </a:extLst>
          </p:cNvPr>
          <p:cNvPicPr>
            <a:picLocks noChangeAspect="1"/>
          </p:cNvPicPr>
          <p:nvPr userDrawn="1"/>
        </p:nvPicPr>
        <p:blipFill>
          <a:blip r:embed="rId3"/>
          <a:stretch>
            <a:fillRect/>
          </a:stretch>
        </p:blipFill>
        <p:spPr>
          <a:xfrm>
            <a:off x="7924640" y="1400663"/>
            <a:ext cx="1773767" cy="1417538"/>
          </a:xfrm>
          <a:prstGeom prst="rect">
            <a:avLst/>
          </a:prstGeom>
        </p:spPr>
      </p:pic>
    </p:spTree>
    <p:extLst>
      <p:ext uri="{BB962C8B-B14F-4D97-AF65-F5344CB8AC3E}">
        <p14:creationId xmlns:p14="http://schemas.microsoft.com/office/powerpoint/2010/main" val="3796035783"/>
      </p:ext>
    </p:extLst>
  </p:cSld>
  <p:clrMapOvr>
    <a:masterClrMapping/>
  </p:clrMapOvr>
  <p:extLst>
    <p:ext uri="{DCECCB84-F9BA-43D5-87BE-67443E8EF086}">
      <p15:sldGuideLst xmlns:p15="http://schemas.microsoft.com/office/powerpoint/2012/main">
        <p15:guide id="1" orient="horz" pos="21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reen Mockup">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pic>
        <p:nvPicPr>
          <p:cNvPr id="8" name="Picture 7" descr="A picture containing display&#10;&#10;Description automatically generated">
            <a:extLst>
              <a:ext uri="{FF2B5EF4-FFF2-40B4-BE49-F238E27FC236}">
                <a16:creationId xmlns:a16="http://schemas.microsoft.com/office/drawing/2014/main" id="{497C2969-F1A4-4ABF-8D92-F22FEE447256}"/>
              </a:ext>
            </a:extLst>
          </p:cNvPr>
          <p:cNvPicPr>
            <a:picLocks noChangeAspect="1"/>
          </p:cNvPicPr>
          <p:nvPr userDrawn="1"/>
        </p:nvPicPr>
        <p:blipFill>
          <a:blip r:embed="rId3"/>
          <a:stretch>
            <a:fillRect/>
          </a:stretch>
        </p:blipFill>
        <p:spPr>
          <a:xfrm>
            <a:off x="2704123" y="1541661"/>
            <a:ext cx="6783755" cy="5104776"/>
          </a:xfrm>
          <a:prstGeom prst="rect">
            <a:avLst/>
          </a:prstGeom>
        </p:spPr>
      </p:pic>
      <p:sp>
        <p:nvSpPr>
          <p:cNvPr id="9" name="Picture Placeholder 2">
            <a:extLst>
              <a:ext uri="{FF2B5EF4-FFF2-40B4-BE49-F238E27FC236}">
                <a16:creationId xmlns:a16="http://schemas.microsoft.com/office/drawing/2014/main" id="{66A8DF81-97F1-49A5-A2DB-E7C6F23FC122}"/>
              </a:ext>
            </a:extLst>
          </p:cNvPr>
          <p:cNvSpPr>
            <a:spLocks noGrp="1"/>
          </p:cNvSpPr>
          <p:nvPr>
            <p:ph type="pic" sz="quarter" idx="21" hasCustomPrompt="1"/>
          </p:nvPr>
        </p:nvSpPr>
        <p:spPr>
          <a:xfrm>
            <a:off x="3762375" y="1938567"/>
            <a:ext cx="4667250" cy="2628900"/>
          </a:xfrm>
          <a:prstGeom prst="rect">
            <a:avLst/>
          </a:prstGeom>
        </p:spPr>
        <p:txBody>
          <a:bodyPr anchor="ctr"/>
          <a:lstStyle>
            <a:lvl1pPr algn="ctr">
              <a:defRPr sz="1800">
                <a:solidFill>
                  <a:schemeClr val="bg1"/>
                </a:solidFill>
              </a:defRPr>
            </a:lvl1pPr>
          </a:lstStyle>
          <a:p>
            <a:pPr lvl="0"/>
            <a:r>
              <a:rPr lang="en-US" dirty="0"/>
              <a:t>Click to insert picture</a:t>
            </a:r>
          </a:p>
        </p:txBody>
      </p:sp>
      <p:pic>
        <p:nvPicPr>
          <p:cNvPr id="10" name="Picture 9" descr="A picture containing drawing&#10;&#10;Description automatically generated">
            <a:extLst>
              <a:ext uri="{FF2B5EF4-FFF2-40B4-BE49-F238E27FC236}">
                <a16:creationId xmlns:a16="http://schemas.microsoft.com/office/drawing/2014/main" id="{B4DBAF3B-8510-490E-B394-30BF5067CD1A}"/>
              </a:ext>
            </a:extLst>
          </p:cNvPr>
          <p:cNvPicPr>
            <a:picLocks noChangeAspect="1"/>
          </p:cNvPicPr>
          <p:nvPr userDrawn="1"/>
        </p:nvPicPr>
        <p:blipFill>
          <a:blip r:embed="rId4"/>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3381361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 Job Tit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A3EF894E-32AC-4EF0-B59B-1B3D6EEF0591}"/>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lvl1pPr>
          </a:lstStyle>
          <a:p>
            <a:pPr lvl="0"/>
            <a:r>
              <a:rPr lang="en-US" dirty="0"/>
              <a:t>Click to add sub-title</a:t>
            </a:r>
            <a:endParaRPr lang="en-GB" dirty="0"/>
          </a:p>
        </p:txBody>
      </p:sp>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7" name="Title 1">
            <a:extLst>
              <a:ext uri="{FF2B5EF4-FFF2-40B4-BE49-F238E27FC236}">
                <a16:creationId xmlns:a16="http://schemas.microsoft.com/office/drawing/2014/main" id="{B94FB40C-21FC-48EE-A9CC-96083BAFE0A0}"/>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sp>
        <p:nvSpPr>
          <p:cNvPr id="8" name="Picture Placeholder 2">
            <a:extLst>
              <a:ext uri="{FF2B5EF4-FFF2-40B4-BE49-F238E27FC236}">
                <a16:creationId xmlns:a16="http://schemas.microsoft.com/office/drawing/2014/main" id="{CFCE888F-50D7-4413-975C-EA337A887381}"/>
              </a:ext>
            </a:extLst>
          </p:cNvPr>
          <p:cNvSpPr>
            <a:spLocks noGrp="1"/>
          </p:cNvSpPr>
          <p:nvPr>
            <p:ph type="pic" sz="quarter" idx="21" hasCustomPrompt="1"/>
          </p:nvPr>
        </p:nvSpPr>
        <p:spPr>
          <a:xfrm>
            <a:off x="60960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9" name="Text Placeholder 6">
            <a:extLst>
              <a:ext uri="{FF2B5EF4-FFF2-40B4-BE49-F238E27FC236}">
                <a16:creationId xmlns:a16="http://schemas.microsoft.com/office/drawing/2014/main" id="{4AD79F0C-D8CE-4E81-BD91-56122A96B506}"/>
              </a:ext>
            </a:extLst>
          </p:cNvPr>
          <p:cNvSpPr>
            <a:spLocks noGrp="1"/>
          </p:cNvSpPr>
          <p:nvPr>
            <p:ph type="body" sz="quarter" idx="22" hasCustomPrompt="1"/>
          </p:nvPr>
        </p:nvSpPr>
        <p:spPr>
          <a:xfrm>
            <a:off x="2486025" y="1657351"/>
            <a:ext cx="1532076" cy="248762"/>
          </a:xfrm>
          <a:prstGeom prst="rect">
            <a:avLst/>
          </a:prstGeom>
        </p:spPr>
        <p:txBody>
          <a:bodyPr lIns="0" tIns="0" rIns="0" bIns="0" anchor="t"/>
          <a:lstStyle>
            <a:lvl1pPr marL="0" indent="0">
              <a:buNone/>
              <a:defRPr sz="1400" b="1"/>
            </a:lvl1pPr>
          </a:lstStyle>
          <a:p>
            <a:pPr lvl="0"/>
            <a:r>
              <a:rPr lang="en-US" dirty="0"/>
              <a:t>Name</a:t>
            </a:r>
          </a:p>
        </p:txBody>
      </p:sp>
      <p:sp>
        <p:nvSpPr>
          <p:cNvPr id="11" name="Text Placeholder 6">
            <a:extLst>
              <a:ext uri="{FF2B5EF4-FFF2-40B4-BE49-F238E27FC236}">
                <a16:creationId xmlns:a16="http://schemas.microsoft.com/office/drawing/2014/main" id="{0A9C0423-46BD-49ED-B6D7-71E431170D4D}"/>
              </a:ext>
            </a:extLst>
          </p:cNvPr>
          <p:cNvSpPr>
            <a:spLocks noGrp="1"/>
          </p:cNvSpPr>
          <p:nvPr>
            <p:ph type="body" sz="quarter" idx="23" hasCustomPrompt="1"/>
          </p:nvPr>
        </p:nvSpPr>
        <p:spPr>
          <a:xfrm>
            <a:off x="2486025" y="1967619"/>
            <a:ext cx="1532076" cy="248762"/>
          </a:xfrm>
          <a:prstGeom prst="rect">
            <a:avLst/>
          </a:prstGeom>
        </p:spPr>
        <p:txBody>
          <a:bodyPr lIns="0" tIns="0" rIns="0" bIns="0" anchor="t"/>
          <a:lstStyle>
            <a:lvl1pPr marL="0" indent="0">
              <a:buNone/>
              <a:defRPr sz="1100" b="0"/>
            </a:lvl1pPr>
          </a:lstStyle>
          <a:p>
            <a:pPr lvl="0"/>
            <a:r>
              <a:rPr lang="en-US" dirty="0"/>
              <a:t>Title</a:t>
            </a:r>
          </a:p>
        </p:txBody>
      </p:sp>
      <p:sp>
        <p:nvSpPr>
          <p:cNvPr id="16" name="Text Placeholder 6">
            <a:extLst>
              <a:ext uri="{FF2B5EF4-FFF2-40B4-BE49-F238E27FC236}">
                <a16:creationId xmlns:a16="http://schemas.microsoft.com/office/drawing/2014/main" id="{5BA2893E-E9BB-488B-BF10-6CC74C52C184}"/>
              </a:ext>
            </a:extLst>
          </p:cNvPr>
          <p:cNvSpPr>
            <a:spLocks noGrp="1"/>
          </p:cNvSpPr>
          <p:nvPr>
            <p:ph type="body" sz="quarter" idx="24" hasCustomPrompt="1"/>
          </p:nvPr>
        </p:nvSpPr>
        <p:spPr>
          <a:xfrm>
            <a:off x="2486025" y="2277886"/>
            <a:ext cx="1532076" cy="1360663"/>
          </a:xfrm>
          <a:prstGeom prst="rect">
            <a:avLst/>
          </a:prstGeom>
        </p:spPr>
        <p:txBody>
          <a:bodyPr lIns="0" tIns="0" rIns="0" bIns="0" anchor="t"/>
          <a:lstStyle>
            <a:lvl1pPr marL="0" indent="0">
              <a:buNone/>
              <a:defRPr sz="1100" b="0"/>
            </a:lvl1pPr>
          </a:lstStyle>
          <a:p>
            <a:pPr lvl="0"/>
            <a:r>
              <a:rPr lang="en-US" dirty="0"/>
              <a:t>Description</a:t>
            </a:r>
          </a:p>
        </p:txBody>
      </p:sp>
      <p:sp>
        <p:nvSpPr>
          <p:cNvPr id="18" name="Picture Placeholder 2">
            <a:extLst>
              <a:ext uri="{FF2B5EF4-FFF2-40B4-BE49-F238E27FC236}">
                <a16:creationId xmlns:a16="http://schemas.microsoft.com/office/drawing/2014/main" id="{0E1F867D-0103-4F12-954D-205F92652010}"/>
              </a:ext>
            </a:extLst>
          </p:cNvPr>
          <p:cNvSpPr>
            <a:spLocks noGrp="1"/>
          </p:cNvSpPr>
          <p:nvPr>
            <p:ph type="pic" sz="quarter" idx="25" hasCustomPrompt="1"/>
          </p:nvPr>
        </p:nvSpPr>
        <p:spPr>
          <a:xfrm>
            <a:off x="4391750"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19" name="Text Placeholder 6">
            <a:extLst>
              <a:ext uri="{FF2B5EF4-FFF2-40B4-BE49-F238E27FC236}">
                <a16:creationId xmlns:a16="http://schemas.microsoft.com/office/drawing/2014/main" id="{38647B87-B4C9-42A9-9EA4-7AF4583ECA32}"/>
              </a:ext>
            </a:extLst>
          </p:cNvPr>
          <p:cNvSpPr>
            <a:spLocks noGrp="1"/>
          </p:cNvSpPr>
          <p:nvPr>
            <p:ph type="body" sz="quarter" idx="26" hasCustomPrompt="1"/>
          </p:nvPr>
        </p:nvSpPr>
        <p:spPr>
          <a:xfrm>
            <a:off x="6268175" y="1657351"/>
            <a:ext cx="1532076" cy="248762"/>
          </a:xfrm>
          <a:prstGeom prst="rect">
            <a:avLst/>
          </a:prstGeom>
        </p:spPr>
        <p:txBody>
          <a:bodyPr lIns="0" tIns="0" rIns="0" bIns="0" anchor="t"/>
          <a:lstStyle>
            <a:lvl1pPr marL="0" indent="0">
              <a:buNone/>
              <a:defRPr sz="1400" b="1"/>
            </a:lvl1pPr>
          </a:lstStyle>
          <a:p>
            <a:pPr lvl="0"/>
            <a:r>
              <a:rPr lang="en-US" dirty="0"/>
              <a:t>Name</a:t>
            </a:r>
          </a:p>
        </p:txBody>
      </p:sp>
      <p:sp>
        <p:nvSpPr>
          <p:cNvPr id="20" name="Text Placeholder 6">
            <a:extLst>
              <a:ext uri="{FF2B5EF4-FFF2-40B4-BE49-F238E27FC236}">
                <a16:creationId xmlns:a16="http://schemas.microsoft.com/office/drawing/2014/main" id="{A7AD56F9-378E-430D-A02F-B42EAD8E5D95}"/>
              </a:ext>
            </a:extLst>
          </p:cNvPr>
          <p:cNvSpPr>
            <a:spLocks noGrp="1"/>
          </p:cNvSpPr>
          <p:nvPr>
            <p:ph type="body" sz="quarter" idx="27" hasCustomPrompt="1"/>
          </p:nvPr>
        </p:nvSpPr>
        <p:spPr>
          <a:xfrm>
            <a:off x="6268175" y="1967619"/>
            <a:ext cx="1532076" cy="248762"/>
          </a:xfrm>
          <a:prstGeom prst="rect">
            <a:avLst/>
          </a:prstGeom>
        </p:spPr>
        <p:txBody>
          <a:bodyPr lIns="0" tIns="0" rIns="0" bIns="0" anchor="t"/>
          <a:lstStyle>
            <a:lvl1pPr marL="0" indent="0">
              <a:buNone/>
              <a:defRPr sz="1100" b="0"/>
            </a:lvl1pPr>
          </a:lstStyle>
          <a:p>
            <a:pPr lvl="0"/>
            <a:r>
              <a:rPr lang="en-US" dirty="0"/>
              <a:t>Title</a:t>
            </a:r>
          </a:p>
        </p:txBody>
      </p:sp>
      <p:sp>
        <p:nvSpPr>
          <p:cNvPr id="21" name="Text Placeholder 6">
            <a:extLst>
              <a:ext uri="{FF2B5EF4-FFF2-40B4-BE49-F238E27FC236}">
                <a16:creationId xmlns:a16="http://schemas.microsoft.com/office/drawing/2014/main" id="{06FF5877-CBAB-4478-986F-3573A0058A39}"/>
              </a:ext>
            </a:extLst>
          </p:cNvPr>
          <p:cNvSpPr>
            <a:spLocks noGrp="1"/>
          </p:cNvSpPr>
          <p:nvPr>
            <p:ph type="body" sz="quarter" idx="28" hasCustomPrompt="1"/>
          </p:nvPr>
        </p:nvSpPr>
        <p:spPr>
          <a:xfrm>
            <a:off x="6268175" y="2277886"/>
            <a:ext cx="1532076" cy="1360663"/>
          </a:xfrm>
          <a:prstGeom prst="rect">
            <a:avLst/>
          </a:prstGeom>
        </p:spPr>
        <p:txBody>
          <a:bodyPr lIns="0" tIns="0" rIns="0" bIns="0" anchor="t"/>
          <a:lstStyle>
            <a:lvl1pPr marL="0" indent="0">
              <a:buNone/>
              <a:defRPr sz="1100" b="0"/>
            </a:lvl1pPr>
          </a:lstStyle>
          <a:p>
            <a:pPr lvl="0"/>
            <a:r>
              <a:rPr lang="en-US" dirty="0"/>
              <a:t>Description</a:t>
            </a:r>
          </a:p>
        </p:txBody>
      </p:sp>
      <p:sp>
        <p:nvSpPr>
          <p:cNvPr id="22" name="Picture Placeholder 2">
            <a:extLst>
              <a:ext uri="{FF2B5EF4-FFF2-40B4-BE49-F238E27FC236}">
                <a16:creationId xmlns:a16="http://schemas.microsoft.com/office/drawing/2014/main" id="{ECF40B4C-982F-4AB2-935F-295BE83E259A}"/>
              </a:ext>
            </a:extLst>
          </p:cNvPr>
          <p:cNvSpPr>
            <a:spLocks noGrp="1"/>
          </p:cNvSpPr>
          <p:nvPr>
            <p:ph type="pic" sz="quarter" idx="29" hasCustomPrompt="1"/>
          </p:nvPr>
        </p:nvSpPr>
        <p:spPr>
          <a:xfrm>
            <a:off x="8173899" y="1657350"/>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23" name="Text Placeholder 6">
            <a:extLst>
              <a:ext uri="{FF2B5EF4-FFF2-40B4-BE49-F238E27FC236}">
                <a16:creationId xmlns:a16="http://schemas.microsoft.com/office/drawing/2014/main" id="{695DD8E1-FA95-48D0-AEE2-F57F2AFF60D9}"/>
              </a:ext>
            </a:extLst>
          </p:cNvPr>
          <p:cNvSpPr>
            <a:spLocks noGrp="1"/>
          </p:cNvSpPr>
          <p:nvPr>
            <p:ph type="body" sz="quarter" idx="30" hasCustomPrompt="1"/>
          </p:nvPr>
        </p:nvSpPr>
        <p:spPr>
          <a:xfrm>
            <a:off x="10050324" y="1657351"/>
            <a:ext cx="1532076" cy="248762"/>
          </a:xfrm>
          <a:prstGeom prst="rect">
            <a:avLst/>
          </a:prstGeom>
        </p:spPr>
        <p:txBody>
          <a:bodyPr lIns="0" tIns="0" rIns="0" bIns="0" anchor="t"/>
          <a:lstStyle>
            <a:lvl1pPr marL="0" indent="0">
              <a:buNone/>
              <a:defRPr sz="1400" b="1"/>
            </a:lvl1pPr>
          </a:lstStyle>
          <a:p>
            <a:pPr lvl="0"/>
            <a:r>
              <a:rPr lang="en-US" dirty="0"/>
              <a:t>Name</a:t>
            </a:r>
          </a:p>
        </p:txBody>
      </p:sp>
      <p:sp>
        <p:nvSpPr>
          <p:cNvPr id="24" name="Text Placeholder 6">
            <a:extLst>
              <a:ext uri="{FF2B5EF4-FFF2-40B4-BE49-F238E27FC236}">
                <a16:creationId xmlns:a16="http://schemas.microsoft.com/office/drawing/2014/main" id="{5ED88D0B-E6A4-4CE0-AC06-69810F28F159}"/>
              </a:ext>
            </a:extLst>
          </p:cNvPr>
          <p:cNvSpPr>
            <a:spLocks noGrp="1"/>
          </p:cNvSpPr>
          <p:nvPr>
            <p:ph type="body" sz="quarter" idx="31" hasCustomPrompt="1"/>
          </p:nvPr>
        </p:nvSpPr>
        <p:spPr>
          <a:xfrm>
            <a:off x="10050324" y="1967619"/>
            <a:ext cx="1532076" cy="248762"/>
          </a:xfrm>
          <a:prstGeom prst="rect">
            <a:avLst/>
          </a:prstGeom>
        </p:spPr>
        <p:txBody>
          <a:bodyPr lIns="0" tIns="0" rIns="0" bIns="0" anchor="t"/>
          <a:lstStyle>
            <a:lvl1pPr marL="0" indent="0">
              <a:buNone/>
              <a:defRPr sz="1100" b="0"/>
            </a:lvl1pPr>
          </a:lstStyle>
          <a:p>
            <a:pPr lvl="0"/>
            <a:r>
              <a:rPr lang="en-US" dirty="0"/>
              <a:t>Title</a:t>
            </a:r>
          </a:p>
        </p:txBody>
      </p:sp>
      <p:sp>
        <p:nvSpPr>
          <p:cNvPr id="25" name="Text Placeholder 6">
            <a:extLst>
              <a:ext uri="{FF2B5EF4-FFF2-40B4-BE49-F238E27FC236}">
                <a16:creationId xmlns:a16="http://schemas.microsoft.com/office/drawing/2014/main" id="{A66B2CFF-5688-4B3D-BB74-F59BFB81719F}"/>
              </a:ext>
            </a:extLst>
          </p:cNvPr>
          <p:cNvSpPr>
            <a:spLocks noGrp="1"/>
          </p:cNvSpPr>
          <p:nvPr>
            <p:ph type="body" sz="quarter" idx="32" hasCustomPrompt="1"/>
          </p:nvPr>
        </p:nvSpPr>
        <p:spPr>
          <a:xfrm>
            <a:off x="10050324" y="2277886"/>
            <a:ext cx="1532076" cy="1360663"/>
          </a:xfrm>
          <a:prstGeom prst="rect">
            <a:avLst/>
          </a:prstGeom>
        </p:spPr>
        <p:txBody>
          <a:bodyPr lIns="0" tIns="0" rIns="0" bIns="0" anchor="t"/>
          <a:lstStyle>
            <a:lvl1pPr marL="0" indent="0">
              <a:buNone/>
              <a:defRPr sz="1100" b="0"/>
            </a:lvl1pPr>
          </a:lstStyle>
          <a:p>
            <a:pPr lvl="0"/>
            <a:r>
              <a:rPr lang="en-US" dirty="0"/>
              <a:t>Description</a:t>
            </a:r>
          </a:p>
        </p:txBody>
      </p:sp>
      <p:sp>
        <p:nvSpPr>
          <p:cNvPr id="26" name="Picture Placeholder 2">
            <a:extLst>
              <a:ext uri="{FF2B5EF4-FFF2-40B4-BE49-F238E27FC236}">
                <a16:creationId xmlns:a16="http://schemas.microsoft.com/office/drawing/2014/main" id="{99CCE435-91B0-4BA8-909C-84A681A09FB9}"/>
              </a:ext>
            </a:extLst>
          </p:cNvPr>
          <p:cNvSpPr>
            <a:spLocks noGrp="1"/>
          </p:cNvSpPr>
          <p:nvPr>
            <p:ph type="pic" sz="quarter" idx="33" hasCustomPrompt="1"/>
          </p:nvPr>
        </p:nvSpPr>
        <p:spPr>
          <a:xfrm>
            <a:off x="60960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27" name="Text Placeholder 6">
            <a:extLst>
              <a:ext uri="{FF2B5EF4-FFF2-40B4-BE49-F238E27FC236}">
                <a16:creationId xmlns:a16="http://schemas.microsoft.com/office/drawing/2014/main" id="{65A091F7-3DCB-47BC-B107-BF09A8FEE4D5}"/>
              </a:ext>
            </a:extLst>
          </p:cNvPr>
          <p:cNvSpPr>
            <a:spLocks noGrp="1"/>
          </p:cNvSpPr>
          <p:nvPr>
            <p:ph type="body" sz="quarter" idx="34" hasCustomPrompt="1"/>
          </p:nvPr>
        </p:nvSpPr>
        <p:spPr>
          <a:xfrm>
            <a:off x="2486025" y="3894319"/>
            <a:ext cx="1532076" cy="248762"/>
          </a:xfrm>
          <a:prstGeom prst="rect">
            <a:avLst/>
          </a:prstGeom>
        </p:spPr>
        <p:txBody>
          <a:bodyPr lIns="0" tIns="0" rIns="0" bIns="0" anchor="t"/>
          <a:lstStyle>
            <a:lvl1pPr marL="0" indent="0">
              <a:buNone/>
              <a:defRPr sz="1400" b="1"/>
            </a:lvl1pPr>
          </a:lstStyle>
          <a:p>
            <a:pPr lvl="0"/>
            <a:r>
              <a:rPr lang="en-US" dirty="0"/>
              <a:t>Name</a:t>
            </a:r>
          </a:p>
        </p:txBody>
      </p:sp>
      <p:sp>
        <p:nvSpPr>
          <p:cNvPr id="28" name="Text Placeholder 6">
            <a:extLst>
              <a:ext uri="{FF2B5EF4-FFF2-40B4-BE49-F238E27FC236}">
                <a16:creationId xmlns:a16="http://schemas.microsoft.com/office/drawing/2014/main" id="{EDEF6A02-7F1B-4BE7-BA4D-A8210D46022B}"/>
              </a:ext>
            </a:extLst>
          </p:cNvPr>
          <p:cNvSpPr>
            <a:spLocks noGrp="1"/>
          </p:cNvSpPr>
          <p:nvPr>
            <p:ph type="body" sz="quarter" idx="35" hasCustomPrompt="1"/>
          </p:nvPr>
        </p:nvSpPr>
        <p:spPr>
          <a:xfrm>
            <a:off x="2486025" y="4204587"/>
            <a:ext cx="1532076" cy="248762"/>
          </a:xfrm>
          <a:prstGeom prst="rect">
            <a:avLst/>
          </a:prstGeom>
        </p:spPr>
        <p:txBody>
          <a:bodyPr lIns="0" tIns="0" rIns="0" bIns="0" anchor="t"/>
          <a:lstStyle>
            <a:lvl1pPr marL="0" indent="0">
              <a:buNone/>
              <a:defRPr sz="1100" b="0"/>
            </a:lvl1pPr>
          </a:lstStyle>
          <a:p>
            <a:pPr lvl="0"/>
            <a:r>
              <a:rPr lang="en-US" dirty="0"/>
              <a:t>Title</a:t>
            </a:r>
          </a:p>
        </p:txBody>
      </p:sp>
      <p:sp>
        <p:nvSpPr>
          <p:cNvPr id="29" name="Text Placeholder 6">
            <a:extLst>
              <a:ext uri="{FF2B5EF4-FFF2-40B4-BE49-F238E27FC236}">
                <a16:creationId xmlns:a16="http://schemas.microsoft.com/office/drawing/2014/main" id="{2844D631-F40B-4199-A5E6-CB6FE8F33403}"/>
              </a:ext>
            </a:extLst>
          </p:cNvPr>
          <p:cNvSpPr>
            <a:spLocks noGrp="1"/>
          </p:cNvSpPr>
          <p:nvPr>
            <p:ph type="body" sz="quarter" idx="36" hasCustomPrompt="1"/>
          </p:nvPr>
        </p:nvSpPr>
        <p:spPr>
          <a:xfrm>
            <a:off x="2486025" y="4514854"/>
            <a:ext cx="1532076" cy="1360663"/>
          </a:xfrm>
          <a:prstGeom prst="rect">
            <a:avLst/>
          </a:prstGeom>
        </p:spPr>
        <p:txBody>
          <a:bodyPr lIns="0" tIns="0" rIns="0" bIns="0" anchor="t"/>
          <a:lstStyle>
            <a:lvl1pPr marL="0" indent="0">
              <a:buNone/>
              <a:defRPr sz="1100" b="0"/>
            </a:lvl1pPr>
          </a:lstStyle>
          <a:p>
            <a:pPr lvl="0"/>
            <a:r>
              <a:rPr lang="en-US" dirty="0"/>
              <a:t>Description</a:t>
            </a:r>
          </a:p>
        </p:txBody>
      </p:sp>
      <p:sp>
        <p:nvSpPr>
          <p:cNvPr id="30" name="Picture Placeholder 2">
            <a:extLst>
              <a:ext uri="{FF2B5EF4-FFF2-40B4-BE49-F238E27FC236}">
                <a16:creationId xmlns:a16="http://schemas.microsoft.com/office/drawing/2014/main" id="{02436CF3-00B1-4417-9B89-2E18ED979269}"/>
              </a:ext>
            </a:extLst>
          </p:cNvPr>
          <p:cNvSpPr>
            <a:spLocks noGrp="1"/>
          </p:cNvSpPr>
          <p:nvPr>
            <p:ph type="pic" sz="quarter" idx="37" hasCustomPrompt="1"/>
          </p:nvPr>
        </p:nvSpPr>
        <p:spPr>
          <a:xfrm>
            <a:off x="4391750"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31" name="Text Placeholder 6">
            <a:extLst>
              <a:ext uri="{FF2B5EF4-FFF2-40B4-BE49-F238E27FC236}">
                <a16:creationId xmlns:a16="http://schemas.microsoft.com/office/drawing/2014/main" id="{0378FBD4-DA96-4281-9CA6-A467EDED5ADA}"/>
              </a:ext>
            </a:extLst>
          </p:cNvPr>
          <p:cNvSpPr>
            <a:spLocks noGrp="1"/>
          </p:cNvSpPr>
          <p:nvPr>
            <p:ph type="body" sz="quarter" idx="38" hasCustomPrompt="1"/>
          </p:nvPr>
        </p:nvSpPr>
        <p:spPr>
          <a:xfrm>
            <a:off x="6268175" y="3894319"/>
            <a:ext cx="1532076" cy="248762"/>
          </a:xfrm>
          <a:prstGeom prst="rect">
            <a:avLst/>
          </a:prstGeom>
        </p:spPr>
        <p:txBody>
          <a:bodyPr lIns="0" tIns="0" rIns="0" bIns="0" anchor="t"/>
          <a:lstStyle>
            <a:lvl1pPr marL="0" indent="0">
              <a:buNone/>
              <a:defRPr sz="1400" b="1"/>
            </a:lvl1pPr>
          </a:lstStyle>
          <a:p>
            <a:pPr lvl="0"/>
            <a:r>
              <a:rPr lang="en-US" dirty="0"/>
              <a:t>Name</a:t>
            </a:r>
          </a:p>
        </p:txBody>
      </p:sp>
      <p:sp>
        <p:nvSpPr>
          <p:cNvPr id="32" name="Text Placeholder 6">
            <a:extLst>
              <a:ext uri="{FF2B5EF4-FFF2-40B4-BE49-F238E27FC236}">
                <a16:creationId xmlns:a16="http://schemas.microsoft.com/office/drawing/2014/main" id="{169B6F42-052F-45C1-96F2-5FE64835451C}"/>
              </a:ext>
            </a:extLst>
          </p:cNvPr>
          <p:cNvSpPr>
            <a:spLocks noGrp="1"/>
          </p:cNvSpPr>
          <p:nvPr>
            <p:ph type="body" sz="quarter" idx="39" hasCustomPrompt="1"/>
          </p:nvPr>
        </p:nvSpPr>
        <p:spPr>
          <a:xfrm>
            <a:off x="6268175" y="4204587"/>
            <a:ext cx="1532076" cy="248762"/>
          </a:xfrm>
          <a:prstGeom prst="rect">
            <a:avLst/>
          </a:prstGeom>
        </p:spPr>
        <p:txBody>
          <a:bodyPr lIns="0" tIns="0" rIns="0" bIns="0" anchor="t"/>
          <a:lstStyle>
            <a:lvl1pPr marL="0" indent="0">
              <a:buNone/>
              <a:defRPr sz="1100" b="0"/>
            </a:lvl1pPr>
          </a:lstStyle>
          <a:p>
            <a:pPr lvl="0"/>
            <a:r>
              <a:rPr lang="en-US" dirty="0"/>
              <a:t>Title</a:t>
            </a:r>
          </a:p>
        </p:txBody>
      </p:sp>
      <p:sp>
        <p:nvSpPr>
          <p:cNvPr id="33" name="Text Placeholder 6">
            <a:extLst>
              <a:ext uri="{FF2B5EF4-FFF2-40B4-BE49-F238E27FC236}">
                <a16:creationId xmlns:a16="http://schemas.microsoft.com/office/drawing/2014/main" id="{54FEE6EF-4B51-4BDF-BA51-358BE285226C}"/>
              </a:ext>
            </a:extLst>
          </p:cNvPr>
          <p:cNvSpPr>
            <a:spLocks noGrp="1"/>
          </p:cNvSpPr>
          <p:nvPr>
            <p:ph type="body" sz="quarter" idx="40" hasCustomPrompt="1"/>
          </p:nvPr>
        </p:nvSpPr>
        <p:spPr>
          <a:xfrm>
            <a:off x="6268175" y="4514854"/>
            <a:ext cx="1532076" cy="1360663"/>
          </a:xfrm>
          <a:prstGeom prst="rect">
            <a:avLst/>
          </a:prstGeom>
        </p:spPr>
        <p:txBody>
          <a:bodyPr lIns="0" tIns="0" rIns="0" bIns="0" anchor="t"/>
          <a:lstStyle>
            <a:lvl1pPr marL="0" indent="0">
              <a:buNone/>
              <a:defRPr sz="1100" b="0"/>
            </a:lvl1pPr>
          </a:lstStyle>
          <a:p>
            <a:pPr lvl="0"/>
            <a:r>
              <a:rPr lang="en-US" dirty="0"/>
              <a:t>Description</a:t>
            </a:r>
          </a:p>
        </p:txBody>
      </p:sp>
      <p:sp>
        <p:nvSpPr>
          <p:cNvPr id="34" name="Picture Placeholder 2">
            <a:extLst>
              <a:ext uri="{FF2B5EF4-FFF2-40B4-BE49-F238E27FC236}">
                <a16:creationId xmlns:a16="http://schemas.microsoft.com/office/drawing/2014/main" id="{4749ABEF-91BD-402B-8E24-9195D243C94F}"/>
              </a:ext>
            </a:extLst>
          </p:cNvPr>
          <p:cNvSpPr>
            <a:spLocks noGrp="1"/>
          </p:cNvSpPr>
          <p:nvPr>
            <p:ph type="pic" sz="quarter" idx="41" hasCustomPrompt="1"/>
          </p:nvPr>
        </p:nvSpPr>
        <p:spPr>
          <a:xfrm>
            <a:off x="8173899" y="3894318"/>
            <a:ext cx="1762125" cy="19812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35" name="Text Placeholder 6">
            <a:extLst>
              <a:ext uri="{FF2B5EF4-FFF2-40B4-BE49-F238E27FC236}">
                <a16:creationId xmlns:a16="http://schemas.microsoft.com/office/drawing/2014/main" id="{26624725-D93D-423A-BCF2-B1A78F18CB5F}"/>
              </a:ext>
            </a:extLst>
          </p:cNvPr>
          <p:cNvSpPr>
            <a:spLocks noGrp="1"/>
          </p:cNvSpPr>
          <p:nvPr>
            <p:ph type="body" sz="quarter" idx="42" hasCustomPrompt="1"/>
          </p:nvPr>
        </p:nvSpPr>
        <p:spPr>
          <a:xfrm>
            <a:off x="10050324" y="3894319"/>
            <a:ext cx="1532076" cy="248762"/>
          </a:xfrm>
          <a:prstGeom prst="rect">
            <a:avLst/>
          </a:prstGeom>
        </p:spPr>
        <p:txBody>
          <a:bodyPr lIns="0" tIns="0" rIns="0" bIns="0" anchor="t"/>
          <a:lstStyle>
            <a:lvl1pPr marL="0" indent="0">
              <a:buNone/>
              <a:defRPr sz="1400" b="1"/>
            </a:lvl1pPr>
          </a:lstStyle>
          <a:p>
            <a:pPr lvl="0"/>
            <a:r>
              <a:rPr lang="en-US" dirty="0"/>
              <a:t>Name</a:t>
            </a:r>
          </a:p>
        </p:txBody>
      </p:sp>
      <p:sp>
        <p:nvSpPr>
          <p:cNvPr id="36" name="Text Placeholder 6">
            <a:extLst>
              <a:ext uri="{FF2B5EF4-FFF2-40B4-BE49-F238E27FC236}">
                <a16:creationId xmlns:a16="http://schemas.microsoft.com/office/drawing/2014/main" id="{65CA8432-ED07-4939-B8CC-705664AFF7EC}"/>
              </a:ext>
            </a:extLst>
          </p:cNvPr>
          <p:cNvSpPr>
            <a:spLocks noGrp="1"/>
          </p:cNvSpPr>
          <p:nvPr>
            <p:ph type="body" sz="quarter" idx="43" hasCustomPrompt="1"/>
          </p:nvPr>
        </p:nvSpPr>
        <p:spPr>
          <a:xfrm>
            <a:off x="10050324" y="4204587"/>
            <a:ext cx="1532076" cy="248762"/>
          </a:xfrm>
          <a:prstGeom prst="rect">
            <a:avLst/>
          </a:prstGeom>
        </p:spPr>
        <p:txBody>
          <a:bodyPr lIns="0" tIns="0" rIns="0" bIns="0" anchor="t"/>
          <a:lstStyle>
            <a:lvl1pPr marL="0" indent="0">
              <a:buNone/>
              <a:defRPr sz="1100" b="0"/>
            </a:lvl1pPr>
          </a:lstStyle>
          <a:p>
            <a:pPr lvl="0"/>
            <a:r>
              <a:rPr lang="en-US" dirty="0"/>
              <a:t>Title</a:t>
            </a:r>
          </a:p>
        </p:txBody>
      </p:sp>
      <p:sp>
        <p:nvSpPr>
          <p:cNvPr id="37" name="Text Placeholder 6">
            <a:extLst>
              <a:ext uri="{FF2B5EF4-FFF2-40B4-BE49-F238E27FC236}">
                <a16:creationId xmlns:a16="http://schemas.microsoft.com/office/drawing/2014/main" id="{6FC264D1-1261-4761-A3E9-B6E36AD75505}"/>
              </a:ext>
            </a:extLst>
          </p:cNvPr>
          <p:cNvSpPr>
            <a:spLocks noGrp="1"/>
          </p:cNvSpPr>
          <p:nvPr>
            <p:ph type="body" sz="quarter" idx="44" hasCustomPrompt="1"/>
          </p:nvPr>
        </p:nvSpPr>
        <p:spPr>
          <a:xfrm>
            <a:off x="10050324" y="4514854"/>
            <a:ext cx="1532076" cy="1360663"/>
          </a:xfrm>
          <a:prstGeom prst="rect">
            <a:avLst/>
          </a:prstGeom>
        </p:spPr>
        <p:txBody>
          <a:bodyPr lIns="0" tIns="0" rIns="0" bIns="0" anchor="t"/>
          <a:lstStyle>
            <a:lvl1pPr marL="0" indent="0">
              <a:buNone/>
              <a:defRPr sz="1100" b="0"/>
            </a:lvl1pPr>
          </a:lstStyle>
          <a:p>
            <a:pPr lvl="0"/>
            <a:r>
              <a:rPr lang="en-US" dirty="0"/>
              <a:t>Description</a:t>
            </a:r>
          </a:p>
        </p:txBody>
      </p:sp>
      <p:pic>
        <p:nvPicPr>
          <p:cNvPr id="38" name="Picture 37" descr="A picture containing drawing&#10;&#10;Description automatically generated">
            <a:extLst>
              <a:ext uri="{FF2B5EF4-FFF2-40B4-BE49-F238E27FC236}">
                <a16:creationId xmlns:a16="http://schemas.microsoft.com/office/drawing/2014/main" id="{3F370E37-9C13-4BA7-84F4-DB9DD7247B26}"/>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24762940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bject / 3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18" name="Content Placeholder 2">
            <a:extLst>
              <a:ext uri="{FF2B5EF4-FFF2-40B4-BE49-F238E27FC236}">
                <a16:creationId xmlns:a16="http://schemas.microsoft.com/office/drawing/2014/main" id="{C288F867-4740-44A0-90D1-73F7F848207A}"/>
              </a:ext>
            </a:extLst>
          </p:cNvPr>
          <p:cNvSpPr>
            <a:spLocks noGrp="1"/>
          </p:cNvSpPr>
          <p:nvPr>
            <p:ph sz="quarter" idx="21" hasCustomPrompt="1"/>
          </p:nvPr>
        </p:nvSpPr>
        <p:spPr>
          <a:xfrm>
            <a:off x="609600" y="4276448"/>
            <a:ext cx="3481523" cy="1596031"/>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spcBef>
                <a:spcPts val="500"/>
              </a:spcBef>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spcBef>
                <a:spcPts val="500"/>
              </a:spcBef>
              <a:defRPr sz="1400"/>
            </a:lvl4pPr>
            <a:lvl5pPr marL="1146175" indent="-231775">
              <a:spcBef>
                <a:spcPts val="500"/>
              </a:spcBef>
              <a:defRPr sz="1400"/>
            </a:lvl5pPr>
          </a:lstStyle>
          <a:p>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3DB67C4-9F11-4557-B2AD-F94C07FA5D81}"/>
              </a:ext>
            </a:extLst>
          </p:cNvPr>
          <p:cNvSpPr>
            <a:spLocks noGrp="1"/>
          </p:cNvSpPr>
          <p:nvPr>
            <p:ph sz="quarter" idx="22" hasCustomPrompt="1"/>
          </p:nvPr>
        </p:nvSpPr>
        <p:spPr>
          <a:xfrm>
            <a:off x="8100205"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spcBef>
                <a:spcPts val="500"/>
              </a:spcBef>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spcBef>
                <a:spcPts val="500"/>
              </a:spcBef>
              <a:defRPr sz="1400"/>
            </a:lvl4pPr>
            <a:lvl5pPr marL="1146175" indent="-231775">
              <a:spcBef>
                <a:spcPts val="500"/>
              </a:spcBef>
              <a:defRPr sz="1400"/>
            </a:lvl5pPr>
          </a:lstStyle>
          <a:p>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2">
            <a:extLst>
              <a:ext uri="{FF2B5EF4-FFF2-40B4-BE49-F238E27FC236}">
                <a16:creationId xmlns:a16="http://schemas.microsoft.com/office/drawing/2014/main" id="{7AA74F2D-ECDC-476F-AB80-DC034B43E4DB}"/>
              </a:ext>
            </a:extLst>
          </p:cNvPr>
          <p:cNvSpPr>
            <a:spLocks noGrp="1"/>
          </p:cNvSpPr>
          <p:nvPr>
            <p:ph sz="quarter" idx="29" hasCustomPrompt="1"/>
          </p:nvPr>
        </p:nvSpPr>
        <p:spPr>
          <a:xfrm>
            <a:off x="4354903" y="4276448"/>
            <a:ext cx="3482195" cy="1596031"/>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spcBef>
                <a:spcPts val="500"/>
              </a:spcBef>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spcBef>
                <a:spcPts val="500"/>
              </a:spcBef>
              <a:defRPr sz="1400"/>
            </a:lvl4pPr>
            <a:lvl5pPr marL="1146175" indent="-231775">
              <a:spcBef>
                <a:spcPts val="500"/>
              </a:spcBef>
              <a:defRPr sz="1400"/>
            </a:lvl5pPr>
          </a:lstStyle>
          <a:p>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5" name="Straight Connector 24">
            <a:extLst>
              <a:ext uri="{FF2B5EF4-FFF2-40B4-BE49-F238E27FC236}">
                <a16:creationId xmlns:a16="http://schemas.microsoft.com/office/drawing/2014/main" id="{8D3943F4-8D1C-49F1-8685-AAA216AA0A6C}"/>
              </a:ext>
            </a:extLst>
          </p:cNvPr>
          <p:cNvCxnSpPr>
            <a:cxnSpLocks/>
          </p:cNvCxnSpPr>
          <p:nvPr userDrawn="1"/>
        </p:nvCxnSpPr>
        <p:spPr>
          <a:xfrm>
            <a:off x="4223013" y="3691670"/>
            <a:ext cx="0" cy="2180809"/>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2AAE793-F9EB-40A6-8AD9-E202191545A8}"/>
              </a:ext>
            </a:extLst>
          </p:cNvPr>
          <p:cNvCxnSpPr>
            <a:cxnSpLocks/>
          </p:cNvCxnSpPr>
          <p:nvPr userDrawn="1"/>
        </p:nvCxnSpPr>
        <p:spPr>
          <a:xfrm>
            <a:off x="7968652" y="3691670"/>
            <a:ext cx="0" cy="2180809"/>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DC0237C-5B3A-423F-9E49-E8750E4FBF84}"/>
              </a:ext>
            </a:extLst>
          </p:cNvPr>
          <p:cNvSpPr>
            <a:spLocks noGrp="1"/>
          </p:cNvSpPr>
          <p:nvPr>
            <p:ph type="pic" sz="quarter" idx="32"/>
          </p:nvPr>
        </p:nvSpPr>
        <p:spPr>
          <a:xfrm>
            <a:off x="0" y="0"/>
            <a:ext cx="12192000" cy="3429000"/>
          </a:xfrm>
          <a:prstGeom prst="rect">
            <a:avLst/>
          </a:prstGeom>
        </p:spPr>
        <p:txBody>
          <a:bodyPr anchor="ctr"/>
          <a:lstStyle>
            <a:lvl1pPr marL="0" indent="0" algn="ctr">
              <a:buNone/>
              <a:defRPr sz="1600"/>
            </a:lvl1pPr>
          </a:lstStyle>
          <a:p>
            <a:endParaRPr lang="en-US" dirty="0"/>
          </a:p>
        </p:txBody>
      </p:sp>
      <p:sp>
        <p:nvSpPr>
          <p:cNvPr id="19" name="Text Placeholder 2">
            <a:extLst>
              <a:ext uri="{FF2B5EF4-FFF2-40B4-BE49-F238E27FC236}">
                <a16:creationId xmlns:a16="http://schemas.microsoft.com/office/drawing/2014/main" id="{7F41C0DD-30CA-4397-B0C4-E430873EAE90}"/>
              </a:ext>
            </a:extLst>
          </p:cNvPr>
          <p:cNvSpPr>
            <a:spLocks noGrp="1"/>
          </p:cNvSpPr>
          <p:nvPr>
            <p:ph type="body" sz="quarter" idx="25"/>
          </p:nvPr>
        </p:nvSpPr>
        <p:spPr>
          <a:xfrm>
            <a:off x="609601" y="3691671"/>
            <a:ext cx="3481522"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1" name="Text Placeholder 2">
            <a:extLst>
              <a:ext uri="{FF2B5EF4-FFF2-40B4-BE49-F238E27FC236}">
                <a16:creationId xmlns:a16="http://schemas.microsoft.com/office/drawing/2014/main" id="{0C5AAB74-40A5-48A1-AF34-6DF318983D49}"/>
              </a:ext>
            </a:extLst>
          </p:cNvPr>
          <p:cNvSpPr>
            <a:spLocks noGrp="1"/>
          </p:cNvSpPr>
          <p:nvPr>
            <p:ph type="body" sz="quarter" idx="33"/>
          </p:nvPr>
        </p:nvSpPr>
        <p:spPr>
          <a:xfrm>
            <a:off x="4355576" y="3691671"/>
            <a:ext cx="3481522"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sp>
        <p:nvSpPr>
          <p:cNvPr id="22" name="Text Placeholder 2">
            <a:extLst>
              <a:ext uri="{FF2B5EF4-FFF2-40B4-BE49-F238E27FC236}">
                <a16:creationId xmlns:a16="http://schemas.microsoft.com/office/drawing/2014/main" id="{2776FE14-EFAA-45A1-996A-3F09F63B64EA}"/>
              </a:ext>
            </a:extLst>
          </p:cNvPr>
          <p:cNvSpPr>
            <a:spLocks noGrp="1"/>
          </p:cNvSpPr>
          <p:nvPr>
            <p:ph type="body" sz="quarter" idx="31"/>
          </p:nvPr>
        </p:nvSpPr>
        <p:spPr>
          <a:xfrm>
            <a:off x="8100205" y="3691671"/>
            <a:ext cx="3481522" cy="449942"/>
          </a:xfrm>
          <a:prstGeom prst="rect">
            <a:avLst/>
          </a:prstGeom>
        </p:spPr>
        <p:txBody>
          <a:bodyPr lIns="0" tIns="0" rIns="0" bIns="0"/>
          <a:lstStyle>
            <a:lvl1pPr marL="0" indent="0">
              <a:buNone/>
              <a:defRPr lang="en-US" sz="1800" b="1" dirty="0" smtClean="0"/>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13" name="Picture 12" descr="A picture containing drawing&#10;&#10;Description automatically generated">
            <a:extLst>
              <a:ext uri="{FF2B5EF4-FFF2-40B4-BE49-F238E27FC236}">
                <a16:creationId xmlns:a16="http://schemas.microsoft.com/office/drawing/2014/main" id="{4508A845-3AA9-4CF4-BFF8-8F92A10C529D}"/>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4192290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bjec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900A1B4-A648-4618-8289-A4564C9A1042}"/>
              </a:ext>
            </a:extLst>
          </p:cNvPr>
          <p:cNvPicPr>
            <a:picLocks noChangeAspect="1"/>
          </p:cNvPicPr>
          <p:nvPr userDrawn="1"/>
        </p:nvPicPr>
        <p:blipFill>
          <a:blip r:embed="rId2"/>
          <a:stretch>
            <a:fillRect/>
          </a:stretch>
        </p:blipFill>
        <p:spPr>
          <a:xfrm>
            <a:off x="0" y="6781800"/>
            <a:ext cx="12192000" cy="76200"/>
          </a:xfrm>
          <a:prstGeom prst="rect">
            <a:avLst/>
          </a:prstGeom>
        </p:spPr>
      </p:pic>
      <p:sp>
        <p:nvSpPr>
          <p:cNvPr id="6" name="Picture Placeholder 2">
            <a:extLst>
              <a:ext uri="{FF2B5EF4-FFF2-40B4-BE49-F238E27FC236}">
                <a16:creationId xmlns:a16="http://schemas.microsoft.com/office/drawing/2014/main" id="{F54CC3FC-7ECA-453F-B21F-57BB3524A006}"/>
              </a:ext>
            </a:extLst>
          </p:cNvPr>
          <p:cNvSpPr>
            <a:spLocks noGrp="1"/>
          </p:cNvSpPr>
          <p:nvPr>
            <p:ph type="pic" sz="quarter" idx="32"/>
          </p:nvPr>
        </p:nvSpPr>
        <p:spPr>
          <a:xfrm>
            <a:off x="0" y="0"/>
            <a:ext cx="12192000" cy="5867400"/>
          </a:xfrm>
          <a:prstGeom prst="rect">
            <a:avLst/>
          </a:prstGeom>
        </p:spPr>
        <p:txBody>
          <a:bodyPr anchor="ctr"/>
          <a:lstStyle>
            <a:lvl1pPr marL="0" indent="0" algn="ctr">
              <a:buNone/>
              <a:defRPr sz="1600"/>
            </a:lvl1pPr>
          </a:lstStyle>
          <a:p>
            <a:endParaRPr lang="en-US" dirty="0"/>
          </a:p>
        </p:txBody>
      </p:sp>
      <p:pic>
        <p:nvPicPr>
          <p:cNvPr id="5" name="Picture 4" descr="A picture containing drawing&#10;&#10;Description automatically generated">
            <a:extLst>
              <a:ext uri="{FF2B5EF4-FFF2-40B4-BE49-F238E27FC236}">
                <a16:creationId xmlns:a16="http://schemas.microsoft.com/office/drawing/2014/main" id="{3788D887-2630-443E-A2D2-D64C380139AE}"/>
              </a:ext>
            </a:extLst>
          </p:cNvPr>
          <p:cNvPicPr>
            <a:picLocks noChangeAspect="1"/>
          </p:cNvPicPr>
          <p:nvPr userDrawn="1"/>
        </p:nvPicPr>
        <p:blipFill>
          <a:blip r:embed="rId3"/>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42029127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Object Full Bleed">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FE5166B-EDCB-483E-97A0-84908C4F8935}"/>
              </a:ext>
            </a:extLst>
          </p:cNvPr>
          <p:cNvSpPr>
            <a:spLocks noGrp="1"/>
          </p:cNvSpPr>
          <p:nvPr>
            <p:ph type="pic" sz="quarter" idx="32"/>
          </p:nvPr>
        </p:nvSpPr>
        <p:spPr>
          <a:xfrm>
            <a:off x="0" y="0"/>
            <a:ext cx="12192000" cy="6858000"/>
          </a:xfrm>
          <a:prstGeom prst="rect">
            <a:avLst/>
          </a:prstGeom>
        </p:spPr>
        <p:txBody>
          <a:bodyPr anchor="ctr"/>
          <a:lstStyle>
            <a:lvl1pPr marL="0" indent="0" algn="ctr">
              <a:buNone/>
              <a:defRPr sz="1600"/>
            </a:lvl1pPr>
          </a:lstStyle>
          <a:p>
            <a:endParaRPr lang="en-US" dirty="0"/>
          </a:p>
        </p:txBody>
      </p:sp>
    </p:spTree>
    <p:extLst>
      <p:ext uri="{BB962C8B-B14F-4D97-AF65-F5344CB8AC3E}">
        <p14:creationId xmlns:p14="http://schemas.microsoft.com/office/powerpoint/2010/main" val="1245070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ation / Image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72A76D2-0A07-4012-9496-0C6FC98C1861}"/>
              </a:ext>
            </a:extLst>
          </p:cNvPr>
          <p:cNvSpPr/>
          <p:nvPr userDrawn="1"/>
        </p:nvSpPr>
        <p:spPr>
          <a:xfrm>
            <a:off x="-1" y="0"/>
            <a:ext cx="12192001" cy="6860633"/>
          </a:xfrm>
          <a:prstGeom prst="rect">
            <a:avLst/>
          </a:prstGeom>
          <a:gradFill flip="none" rotWithShape="1">
            <a:gsLst>
              <a:gs pos="75000">
                <a:srgbClr val="0F5F7E"/>
              </a:gs>
              <a:gs pos="35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a:off x="-1"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7634514" y="2877181"/>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7045976"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pic>
        <p:nvPicPr>
          <p:cNvPr id="8" name="Picture 7" descr="A picture containing drawing&#10;&#10;Description automatically generated">
            <a:extLst>
              <a:ext uri="{FF2B5EF4-FFF2-40B4-BE49-F238E27FC236}">
                <a16:creationId xmlns:a16="http://schemas.microsoft.com/office/drawing/2014/main" id="{FD4CBA12-9805-4905-BDBA-F102E4CD66F7}"/>
              </a:ext>
            </a:extLst>
          </p:cNvPr>
          <p:cNvPicPr>
            <a:picLocks noChangeAspect="1"/>
          </p:cNvPicPr>
          <p:nvPr userDrawn="1"/>
        </p:nvPicPr>
        <p:blipFill>
          <a:blip r:embed="rId2">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771598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ation / Image R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586F9F-5BA4-A74E-AAFE-C4A4B340DE72}"/>
              </a:ext>
            </a:extLst>
          </p:cNvPr>
          <p:cNvSpPr/>
          <p:nvPr userDrawn="1"/>
        </p:nvSpPr>
        <p:spPr>
          <a:xfrm>
            <a:off x="-1" y="0"/>
            <a:ext cx="12192001" cy="6860633"/>
          </a:xfrm>
          <a:prstGeom prst="rect">
            <a:avLst/>
          </a:prstGeom>
          <a:gradFill flip="none" rotWithShape="1">
            <a:gsLst>
              <a:gs pos="72000">
                <a:srgbClr val="0F5F7E"/>
              </a:gs>
              <a:gs pos="24000">
                <a:schemeClr val="accent1"/>
              </a:gs>
            </a:gsLst>
            <a:lin ang="4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16">
            <a:extLst>
              <a:ext uri="{FF2B5EF4-FFF2-40B4-BE49-F238E27FC236}">
                <a16:creationId xmlns:a16="http://schemas.microsoft.com/office/drawing/2014/main" id="{BA524A99-4FA6-4820-961E-79896EC97AE5}"/>
              </a:ext>
            </a:extLst>
          </p:cNvPr>
          <p:cNvSpPr>
            <a:spLocks noGrp="1"/>
          </p:cNvSpPr>
          <p:nvPr>
            <p:ph type="pic" sz="quarter" idx="12" hasCustomPrompt="1"/>
          </p:nvPr>
        </p:nvSpPr>
        <p:spPr>
          <a:xfrm flipH="1">
            <a:off x="4730225" y="0"/>
            <a:ext cx="7461775" cy="6860633"/>
          </a:xfrm>
          <a:custGeom>
            <a:avLst/>
            <a:gdLst>
              <a:gd name="connsiteX0" fmla="*/ 0 w 6927273"/>
              <a:gd name="connsiteY0" fmla="*/ 0 h 6858000"/>
              <a:gd name="connsiteX1" fmla="*/ 6927273 w 6927273"/>
              <a:gd name="connsiteY1" fmla="*/ 0 h 6858000"/>
              <a:gd name="connsiteX2" fmla="*/ 6927273 w 6927273"/>
              <a:gd name="connsiteY2" fmla="*/ 6858000 h 6858000"/>
              <a:gd name="connsiteX3" fmla="*/ 0 w 6927273"/>
              <a:gd name="connsiteY3" fmla="*/ 6858000 h 6858000"/>
              <a:gd name="connsiteX4" fmla="*/ 0 w 6927273"/>
              <a:gd name="connsiteY4" fmla="*/ 0 h 6858000"/>
              <a:gd name="connsiteX0" fmla="*/ 0 w 6927273"/>
              <a:gd name="connsiteY0" fmla="*/ 0 h 6858000"/>
              <a:gd name="connsiteX1" fmla="*/ 6927273 w 6927273"/>
              <a:gd name="connsiteY1" fmla="*/ 0 h 6858000"/>
              <a:gd name="connsiteX2" fmla="*/ 4122290 w 6927273"/>
              <a:gd name="connsiteY2" fmla="*/ 6845643 h 6858000"/>
              <a:gd name="connsiteX3" fmla="*/ 0 w 6927273"/>
              <a:gd name="connsiteY3" fmla="*/ 6858000 h 6858000"/>
              <a:gd name="connsiteX4" fmla="*/ 0 w 6927273"/>
              <a:gd name="connsiteY4" fmla="*/ 0 h 6858000"/>
              <a:gd name="connsiteX0" fmla="*/ 0 w 8261397"/>
              <a:gd name="connsiteY0" fmla="*/ 0 h 6858000"/>
              <a:gd name="connsiteX1" fmla="*/ 8261397 w 8261397"/>
              <a:gd name="connsiteY1" fmla="*/ 14990 h 6858000"/>
              <a:gd name="connsiteX2" fmla="*/ 4122290 w 8261397"/>
              <a:gd name="connsiteY2" fmla="*/ 6845643 h 6858000"/>
              <a:gd name="connsiteX3" fmla="*/ 0 w 8261397"/>
              <a:gd name="connsiteY3" fmla="*/ 6858000 h 6858000"/>
              <a:gd name="connsiteX4" fmla="*/ 0 w 8261397"/>
              <a:gd name="connsiteY4" fmla="*/ 0 h 6858000"/>
              <a:gd name="connsiteX0" fmla="*/ 0 w 8261397"/>
              <a:gd name="connsiteY0" fmla="*/ 0 h 6860633"/>
              <a:gd name="connsiteX1" fmla="*/ 8261397 w 8261397"/>
              <a:gd name="connsiteY1" fmla="*/ 14990 h 6860633"/>
              <a:gd name="connsiteX2" fmla="*/ 5336493 w 8261397"/>
              <a:gd name="connsiteY2" fmla="*/ 6860633 h 6860633"/>
              <a:gd name="connsiteX3" fmla="*/ 0 w 8261397"/>
              <a:gd name="connsiteY3" fmla="*/ 6858000 h 6860633"/>
              <a:gd name="connsiteX4" fmla="*/ 0 w 8261397"/>
              <a:gd name="connsiteY4" fmla="*/ 0 h 6860633"/>
              <a:gd name="connsiteX0" fmla="*/ 0 w 8291377"/>
              <a:gd name="connsiteY0" fmla="*/ 0 h 6860633"/>
              <a:gd name="connsiteX1" fmla="*/ 8291377 w 8291377"/>
              <a:gd name="connsiteY1" fmla="*/ 0 h 6860633"/>
              <a:gd name="connsiteX2" fmla="*/ 5336493 w 8291377"/>
              <a:gd name="connsiteY2" fmla="*/ 6860633 h 6860633"/>
              <a:gd name="connsiteX3" fmla="*/ 0 w 8291377"/>
              <a:gd name="connsiteY3" fmla="*/ 6858000 h 6860633"/>
              <a:gd name="connsiteX4" fmla="*/ 0 w 8291377"/>
              <a:gd name="connsiteY4" fmla="*/ 0 h 6860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1377" h="6860633">
                <a:moveTo>
                  <a:pt x="0" y="0"/>
                </a:moveTo>
                <a:lnTo>
                  <a:pt x="8291377" y="0"/>
                </a:lnTo>
                <a:lnTo>
                  <a:pt x="5336493" y="6860633"/>
                </a:lnTo>
                <a:lnTo>
                  <a:pt x="0" y="6858000"/>
                </a:lnTo>
                <a:lnTo>
                  <a:pt x="0" y="0"/>
                </a:lnTo>
                <a:close/>
              </a:path>
            </a:pathLst>
          </a:custGeom>
          <a:solidFill>
            <a:schemeClr val="bg1">
              <a:alpha val="8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insert picture</a:t>
            </a:r>
          </a:p>
        </p:txBody>
      </p:sp>
      <p:sp>
        <p:nvSpPr>
          <p:cNvPr id="10" name="Text Placeholder 6">
            <a:extLst>
              <a:ext uri="{FF2B5EF4-FFF2-40B4-BE49-F238E27FC236}">
                <a16:creationId xmlns:a16="http://schemas.microsoft.com/office/drawing/2014/main" id="{60486239-718B-45BB-8FEC-96658F65BCE2}"/>
              </a:ext>
            </a:extLst>
          </p:cNvPr>
          <p:cNvSpPr>
            <a:spLocks noGrp="1"/>
          </p:cNvSpPr>
          <p:nvPr>
            <p:ph type="body" sz="quarter" idx="11" hasCustomPrompt="1"/>
          </p:nvPr>
        </p:nvSpPr>
        <p:spPr>
          <a:xfrm>
            <a:off x="1187631" y="2862893"/>
            <a:ext cx="3947886" cy="2313463"/>
          </a:xfrm>
          <a:prstGeom prst="rect">
            <a:avLst/>
          </a:prstGeom>
        </p:spPr>
        <p:txBody>
          <a:bodyPr/>
          <a:lstStyle>
            <a:lvl1pPr marL="0" indent="0">
              <a:lnSpc>
                <a:spcPts val="2560"/>
              </a:lnSpc>
              <a:buNone/>
              <a:defRPr sz="1800" b="1" i="0">
                <a:solidFill>
                  <a:schemeClr val="bg1"/>
                </a:solidFill>
                <a:latin typeface="Arial" panose="020B0604020202020204" pitchFamily="34" charset="0"/>
                <a:cs typeface="Arial" panose="020B0604020202020204" pitchFamily="34" charset="0"/>
              </a:defRPr>
            </a:lvl1pPr>
            <a:lvl2pPr marL="457200" indent="0">
              <a:buNone/>
              <a:defRPr b="0" i="0">
                <a:solidFill>
                  <a:schemeClr val="tx1"/>
                </a:solidFill>
                <a:latin typeface="Arial" panose="020B0604020202020204" pitchFamily="34" charset="0"/>
                <a:cs typeface="Arial" panose="020B0604020202020204" pitchFamily="34" charset="0"/>
              </a:defRPr>
            </a:lvl2pPr>
            <a:lvl3pPr marL="914400" indent="0">
              <a:buNone/>
              <a:defRPr b="0" i="0">
                <a:solidFill>
                  <a:schemeClr val="tx1"/>
                </a:solidFill>
                <a:latin typeface="Arial" panose="020B0604020202020204" pitchFamily="34" charset="0"/>
                <a:cs typeface="Arial" panose="020B0604020202020204" pitchFamily="34" charset="0"/>
              </a:defRPr>
            </a:lvl3pPr>
            <a:lvl4pPr marL="1371600" indent="0">
              <a:buNone/>
              <a:defRPr b="0" i="0">
                <a:solidFill>
                  <a:schemeClr val="tx1"/>
                </a:solidFill>
                <a:latin typeface="Arial" panose="020B0604020202020204" pitchFamily="34" charset="0"/>
                <a:cs typeface="Arial" panose="020B0604020202020204" pitchFamily="34" charset="0"/>
              </a:defRPr>
            </a:lvl4pPr>
            <a:lvl5pPr marL="1828800" indent="0">
              <a:buNone/>
              <a:defRPr b="0" i="0">
                <a:solidFill>
                  <a:schemeClr val="tx1"/>
                </a:solidFill>
                <a:latin typeface="Arial" panose="020B0604020202020204" pitchFamily="34" charset="0"/>
                <a:cs typeface="Arial" panose="020B0604020202020204" pitchFamily="34" charset="0"/>
              </a:defRPr>
            </a:lvl5pPr>
          </a:lstStyle>
          <a:p>
            <a:pPr lvl="0"/>
            <a:r>
              <a:rPr lang="en-US" dirty="0"/>
              <a:t>Click to add quote</a:t>
            </a:r>
          </a:p>
        </p:txBody>
      </p:sp>
      <p:sp>
        <p:nvSpPr>
          <p:cNvPr id="11" name="Freeform 6">
            <a:extLst>
              <a:ext uri="{FF2B5EF4-FFF2-40B4-BE49-F238E27FC236}">
                <a16:creationId xmlns:a16="http://schemas.microsoft.com/office/drawing/2014/main" id="{714578F8-3070-4D38-9653-6B7AD2BDD031}"/>
              </a:ext>
            </a:extLst>
          </p:cNvPr>
          <p:cNvSpPr>
            <a:spLocks noEditPoints="1"/>
          </p:cNvSpPr>
          <p:nvPr userDrawn="1"/>
        </p:nvSpPr>
        <p:spPr bwMode="auto">
          <a:xfrm>
            <a:off x="599093" y="2806365"/>
            <a:ext cx="415798" cy="344809"/>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883581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2">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A72ACBB-FFB3-4FB4-82D9-A6B5CFC8C92F}"/>
              </a:ext>
            </a:extLst>
          </p:cNvPr>
          <p:cNvSpPr>
            <a:spLocks noGrp="1"/>
          </p:cNvSpPr>
          <p:nvPr>
            <p:ph type="body" sz="quarter" idx="16" hasCustomPrompt="1"/>
          </p:nvPr>
        </p:nvSpPr>
        <p:spPr>
          <a:xfrm>
            <a:off x="2621280" y="2743994"/>
            <a:ext cx="6949440" cy="1370013"/>
          </a:xfrm>
          <a:prstGeom prst="rect">
            <a:avLst/>
          </a:prstGeom>
        </p:spPr>
        <p:txBody>
          <a:bodyPr anchor="ctr" anchorCtr="0"/>
          <a:lstStyle>
            <a:lvl1pPr marL="0" indent="0" algn="ctr">
              <a:spcBef>
                <a:spcPts val="0"/>
              </a:spcBef>
              <a:buNone/>
              <a:defRPr sz="4800" b="1">
                <a:solidFill>
                  <a:schemeClr val="bg1"/>
                </a:solidFill>
              </a:defRPr>
            </a:lvl1pPr>
          </a:lstStyle>
          <a:p>
            <a:pPr lvl="0"/>
            <a:r>
              <a:rPr lang="en-US" dirty="0"/>
              <a:t>Click to add quote</a:t>
            </a:r>
          </a:p>
        </p:txBody>
      </p:sp>
      <p:grpSp>
        <p:nvGrpSpPr>
          <p:cNvPr id="2" name="Group 1">
            <a:extLst>
              <a:ext uri="{FF2B5EF4-FFF2-40B4-BE49-F238E27FC236}">
                <a16:creationId xmlns:a16="http://schemas.microsoft.com/office/drawing/2014/main" id="{753A668F-E042-4245-BFFC-99711CD3DE06}"/>
              </a:ext>
            </a:extLst>
          </p:cNvPr>
          <p:cNvGrpSpPr/>
          <p:nvPr userDrawn="1"/>
        </p:nvGrpSpPr>
        <p:grpSpPr>
          <a:xfrm flipV="1">
            <a:off x="7410472" y="0"/>
            <a:ext cx="4781528" cy="6852478"/>
            <a:chOff x="7410472" y="0"/>
            <a:chExt cx="4781528" cy="6852478"/>
          </a:xfrm>
        </p:grpSpPr>
        <p:sp>
          <p:nvSpPr>
            <p:cNvPr id="41" name="Freeform 40">
              <a:extLst>
                <a:ext uri="{FF2B5EF4-FFF2-40B4-BE49-F238E27FC236}">
                  <a16:creationId xmlns:a16="http://schemas.microsoft.com/office/drawing/2014/main" id="{B7CE82E8-D52F-D643-B039-2EAF4FA0EE45}"/>
                </a:ext>
              </a:extLst>
            </p:cNvPr>
            <p:cNvSpPr/>
            <p:nvPr userDrawn="1"/>
          </p:nvSpPr>
          <p:spPr>
            <a:xfrm flipH="1">
              <a:off x="7931237" y="0"/>
              <a:ext cx="4260763" cy="6852478"/>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52478">
                  <a:moveTo>
                    <a:pt x="0" y="1988378"/>
                  </a:moveTo>
                  <a:lnTo>
                    <a:pt x="2832100" y="7178"/>
                  </a:lnTo>
                  <a:lnTo>
                    <a:pt x="3180891" y="0"/>
                  </a:lnTo>
                  <a:lnTo>
                    <a:pt x="368300" y="6852478"/>
                  </a:lnTo>
                  <a:lnTo>
                    <a:pt x="0" y="6852478"/>
                  </a:lnTo>
                  <a:lnTo>
                    <a:pt x="0" y="19883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a:extLst>
                <a:ext uri="{FF2B5EF4-FFF2-40B4-BE49-F238E27FC236}">
                  <a16:creationId xmlns:a16="http://schemas.microsoft.com/office/drawing/2014/main" id="{D6241D4A-5D1C-824E-BC70-549704559605}"/>
                </a:ext>
              </a:extLst>
            </p:cNvPr>
            <p:cNvSpPr/>
            <p:nvPr userDrawn="1"/>
          </p:nvSpPr>
          <p:spPr>
            <a:xfrm flipH="1">
              <a:off x="7410472" y="13528"/>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Shape 14">
            <a:extLst>
              <a:ext uri="{FF2B5EF4-FFF2-40B4-BE49-F238E27FC236}">
                <a16:creationId xmlns:a16="http://schemas.microsoft.com/office/drawing/2014/main" id="{929C891D-7608-4401-8BFA-7BB4BBDF004F}"/>
              </a:ext>
            </a:extLst>
          </p:cNvPr>
          <p:cNvSpPr/>
          <p:nvPr userDrawn="1"/>
        </p:nvSpPr>
        <p:spPr>
          <a:xfrm>
            <a:off x="0" y="-62994"/>
            <a:ext cx="3596874" cy="6542259"/>
          </a:xfrm>
          <a:custGeom>
            <a:avLst/>
            <a:gdLst>
              <a:gd name="connsiteX0" fmla="*/ 3596874 w 3596874"/>
              <a:gd name="connsiteY0" fmla="*/ 0 h 6542259"/>
              <a:gd name="connsiteX1" fmla="*/ 0 w 3596874"/>
              <a:gd name="connsiteY1" fmla="*/ 6542259 h 6542259"/>
              <a:gd name="connsiteX2" fmla="*/ 0 w 3596874"/>
              <a:gd name="connsiteY2" fmla="*/ 1641660 h 6542259"/>
              <a:gd name="connsiteX3" fmla="*/ 3129673 w 3596874"/>
              <a:gd name="connsiteY3" fmla="*/ 7178 h 6542259"/>
            </a:gdLst>
            <a:ahLst/>
            <a:cxnLst>
              <a:cxn ang="0">
                <a:pos x="connsiteX0" y="connsiteY0"/>
              </a:cxn>
              <a:cxn ang="0">
                <a:pos x="connsiteX1" y="connsiteY1"/>
              </a:cxn>
              <a:cxn ang="0">
                <a:pos x="connsiteX2" y="connsiteY2"/>
              </a:cxn>
              <a:cxn ang="0">
                <a:pos x="connsiteX3" y="connsiteY3"/>
              </a:cxn>
            </a:cxnLst>
            <a:rect l="l" t="t" r="r" b="b"/>
            <a:pathLst>
              <a:path w="3596874" h="6542259">
                <a:moveTo>
                  <a:pt x="3596874" y="0"/>
                </a:moveTo>
                <a:lnTo>
                  <a:pt x="0" y="6542259"/>
                </a:lnTo>
                <a:lnTo>
                  <a:pt x="0" y="1641660"/>
                </a:lnTo>
                <a:lnTo>
                  <a:pt x="3129673" y="7178"/>
                </a:lnTo>
                <a:close/>
              </a:path>
            </a:pathLst>
          </a:custGeom>
          <a:gradFill>
            <a:gsLst>
              <a:gs pos="48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a:extLst>
              <a:ext uri="{FF2B5EF4-FFF2-40B4-BE49-F238E27FC236}">
                <a16:creationId xmlns:a16="http://schemas.microsoft.com/office/drawing/2014/main" id="{97256B38-8013-6144-9D23-B533B43CDBCB}"/>
              </a:ext>
            </a:extLst>
          </p:cNvPr>
          <p:cNvSpPr/>
          <p:nvPr userDrawn="1"/>
        </p:nvSpPr>
        <p:spPr>
          <a:xfrm>
            <a:off x="-143124" y="-55817"/>
            <a:ext cx="4260763" cy="6825421"/>
          </a:xfrm>
          <a:custGeom>
            <a:avLst/>
            <a:gdLst>
              <a:gd name="connsiteX0" fmla="*/ 0 w 3175000"/>
              <a:gd name="connsiteY0" fmla="*/ 1981200 h 6845300"/>
              <a:gd name="connsiteX1" fmla="*/ 2832100 w 3175000"/>
              <a:gd name="connsiteY1" fmla="*/ 0 h 6845300"/>
              <a:gd name="connsiteX2" fmla="*/ 3175000 w 3175000"/>
              <a:gd name="connsiteY2" fmla="*/ 12700 h 6845300"/>
              <a:gd name="connsiteX3" fmla="*/ 368300 w 3175000"/>
              <a:gd name="connsiteY3" fmla="*/ 6845300 h 6845300"/>
              <a:gd name="connsiteX4" fmla="*/ 0 w 3175000"/>
              <a:gd name="connsiteY4" fmla="*/ 6845300 h 6845300"/>
              <a:gd name="connsiteX5" fmla="*/ 0 w 3175000"/>
              <a:gd name="connsiteY5" fmla="*/ 1981200 h 6845300"/>
              <a:gd name="connsiteX0" fmla="*/ 0 w 3180891"/>
              <a:gd name="connsiteY0" fmla="*/ 1988378 h 6852478"/>
              <a:gd name="connsiteX1" fmla="*/ 2832100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852478"/>
              <a:gd name="connsiteX1" fmla="*/ 1960294 w 3180891"/>
              <a:gd name="connsiteY1" fmla="*/ 7178 h 6852478"/>
              <a:gd name="connsiteX2" fmla="*/ 3180891 w 3180891"/>
              <a:gd name="connsiteY2" fmla="*/ 0 h 6852478"/>
              <a:gd name="connsiteX3" fmla="*/ 368300 w 3180891"/>
              <a:gd name="connsiteY3" fmla="*/ 6852478 h 6852478"/>
              <a:gd name="connsiteX4" fmla="*/ 0 w 3180891"/>
              <a:gd name="connsiteY4" fmla="*/ 6852478 h 6852478"/>
              <a:gd name="connsiteX5" fmla="*/ 0 w 3180891"/>
              <a:gd name="connsiteY5" fmla="*/ 1988378 h 6852478"/>
              <a:gd name="connsiteX0" fmla="*/ 0 w 3180891"/>
              <a:gd name="connsiteY0" fmla="*/ 1988378 h 6971748"/>
              <a:gd name="connsiteX1" fmla="*/ 1960294 w 3180891"/>
              <a:gd name="connsiteY1" fmla="*/ 7178 h 6971748"/>
              <a:gd name="connsiteX2" fmla="*/ 3180891 w 3180891"/>
              <a:gd name="connsiteY2" fmla="*/ 0 h 6971748"/>
              <a:gd name="connsiteX3" fmla="*/ 1257779 w 3180891"/>
              <a:gd name="connsiteY3" fmla="*/ 6971748 h 6971748"/>
              <a:gd name="connsiteX4" fmla="*/ 0 w 3180891"/>
              <a:gd name="connsiteY4" fmla="*/ 6852478 h 6971748"/>
              <a:gd name="connsiteX5" fmla="*/ 0 w 3180891"/>
              <a:gd name="connsiteY5" fmla="*/ 1988378 h 6971748"/>
              <a:gd name="connsiteX0" fmla="*/ 0 w 4294212"/>
              <a:gd name="connsiteY0" fmla="*/ 4065656 h 6971748"/>
              <a:gd name="connsiteX1" fmla="*/ 3073615 w 4294212"/>
              <a:gd name="connsiteY1" fmla="*/ 7178 h 6971748"/>
              <a:gd name="connsiteX2" fmla="*/ 4294212 w 4294212"/>
              <a:gd name="connsiteY2" fmla="*/ 0 h 6971748"/>
              <a:gd name="connsiteX3" fmla="*/ 2371100 w 4294212"/>
              <a:gd name="connsiteY3" fmla="*/ 6971748 h 6971748"/>
              <a:gd name="connsiteX4" fmla="*/ 1113321 w 4294212"/>
              <a:gd name="connsiteY4" fmla="*/ 6852478 h 6971748"/>
              <a:gd name="connsiteX5" fmla="*/ 0 w 4294212"/>
              <a:gd name="connsiteY5" fmla="*/ 4065656 h 6971748"/>
              <a:gd name="connsiteX0" fmla="*/ 11781 w 4305993"/>
              <a:gd name="connsiteY0" fmla="*/ 4065656 h 6971748"/>
              <a:gd name="connsiteX1" fmla="*/ 3085396 w 4305993"/>
              <a:gd name="connsiteY1" fmla="*/ 7178 h 6971748"/>
              <a:gd name="connsiteX2" fmla="*/ 4305993 w 4305993"/>
              <a:gd name="connsiteY2" fmla="*/ 0 h 6971748"/>
              <a:gd name="connsiteX3" fmla="*/ 2382881 w 4305993"/>
              <a:gd name="connsiteY3" fmla="*/ 6971748 h 6971748"/>
              <a:gd name="connsiteX4" fmla="*/ 0 w 4305993"/>
              <a:gd name="connsiteY4" fmla="*/ 6822660 h 6971748"/>
              <a:gd name="connsiteX5" fmla="*/ 11781 w 4305993"/>
              <a:gd name="connsiteY5" fmla="*/ 4065656 h 6971748"/>
              <a:gd name="connsiteX0" fmla="*/ 11781 w 4305993"/>
              <a:gd name="connsiteY0" fmla="*/ 4065656 h 6822660"/>
              <a:gd name="connsiteX1" fmla="*/ 3085396 w 4305993"/>
              <a:gd name="connsiteY1" fmla="*/ 7178 h 6822660"/>
              <a:gd name="connsiteX2" fmla="*/ 4305993 w 4305993"/>
              <a:gd name="connsiteY2" fmla="*/ 0 h 6822660"/>
              <a:gd name="connsiteX3" fmla="*/ 2406444 w 4305993"/>
              <a:gd name="connsiteY3" fmla="*/ 6812721 h 6822660"/>
              <a:gd name="connsiteX4" fmla="*/ 0 w 4305993"/>
              <a:gd name="connsiteY4" fmla="*/ 6822660 h 6822660"/>
              <a:gd name="connsiteX5" fmla="*/ 11781 w 4305993"/>
              <a:gd name="connsiteY5" fmla="*/ 4065656 h 6822660"/>
              <a:gd name="connsiteX0" fmla="*/ 11781 w 3581451"/>
              <a:gd name="connsiteY0" fmla="*/ 4058478 h 6815482"/>
              <a:gd name="connsiteX1" fmla="*/ 3085396 w 3581451"/>
              <a:gd name="connsiteY1" fmla="*/ 0 h 6815482"/>
              <a:gd name="connsiteX2" fmla="*/ 3581451 w 3581451"/>
              <a:gd name="connsiteY2" fmla="*/ 2761 h 6815482"/>
              <a:gd name="connsiteX3" fmla="*/ 2406444 w 3581451"/>
              <a:gd name="connsiteY3" fmla="*/ 6805543 h 6815482"/>
              <a:gd name="connsiteX4" fmla="*/ 0 w 3581451"/>
              <a:gd name="connsiteY4" fmla="*/ 6815482 h 6815482"/>
              <a:gd name="connsiteX5" fmla="*/ 11781 w 3581451"/>
              <a:gd name="connsiteY5" fmla="*/ 4058478 h 6815482"/>
              <a:gd name="connsiteX0" fmla="*/ 11781 w 3581451"/>
              <a:gd name="connsiteY0" fmla="*/ 4055717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11781 w 3581451"/>
              <a:gd name="connsiteY5" fmla="*/ 4055717 h 6812721"/>
              <a:gd name="connsiteX0" fmla="*/ 612621 w 3581451"/>
              <a:gd name="connsiteY0" fmla="*/ 6282082 h 6812721"/>
              <a:gd name="connsiteX1" fmla="*/ 3167864 w 3581451"/>
              <a:gd name="connsiteY1" fmla="*/ 17117 h 6812721"/>
              <a:gd name="connsiteX2" fmla="*/ 3581451 w 3581451"/>
              <a:gd name="connsiteY2" fmla="*/ 0 h 6812721"/>
              <a:gd name="connsiteX3" fmla="*/ 2406444 w 3581451"/>
              <a:gd name="connsiteY3" fmla="*/ 6802782 h 6812721"/>
              <a:gd name="connsiteX4" fmla="*/ 0 w 3581451"/>
              <a:gd name="connsiteY4" fmla="*/ 6812721 h 6812721"/>
              <a:gd name="connsiteX5" fmla="*/ 612621 w 3581451"/>
              <a:gd name="connsiteY5" fmla="*/ 6282082 h 6812721"/>
              <a:gd name="connsiteX0" fmla="*/ 0 w 2968830"/>
              <a:gd name="connsiteY0" fmla="*/ 6282082 h 6822660"/>
              <a:gd name="connsiteX1" fmla="*/ 2555243 w 2968830"/>
              <a:gd name="connsiteY1" fmla="*/ 17117 h 6822660"/>
              <a:gd name="connsiteX2" fmla="*/ 2968830 w 2968830"/>
              <a:gd name="connsiteY2" fmla="*/ 0 h 6822660"/>
              <a:gd name="connsiteX3" fmla="*/ 1793823 w 2968830"/>
              <a:gd name="connsiteY3" fmla="*/ 6802782 h 6822660"/>
              <a:gd name="connsiteX4" fmla="*/ 365216 w 2968830"/>
              <a:gd name="connsiteY4" fmla="*/ 6822660 h 6822660"/>
              <a:gd name="connsiteX5" fmla="*/ 0 w 2968830"/>
              <a:gd name="connsiteY5" fmla="*/ 6282082 h 6822660"/>
              <a:gd name="connsiteX0" fmla="*/ 0 w 3180891"/>
              <a:gd name="connsiteY0" fmla="*/ 6798916 h 6822660"/>
              <a:gd name="connsiteX1" fmla="*/ 2767304 w 3180891"/>
              <a:gd name="connsiteY1" fmla="*/ 17117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61414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 name="connsiteX0" fmla="*/ 0 w 3180891"/>
              <a:gd name="connsiteY0" fmla="*/ 6798916 h 6822660"/>
              <a:gd name="connsiteX1" fmla="*/ 2843883 w 3180891"/>
              <a:gd name="connsiteY1" fmla="*/ 7178 h 6822660"/>
              <a:gd name="connsiteX2" fmla="*/ 3180891 w 3180891"/>
              <a:gd name="connsiteY2" fmla="*/ 0 h 6822660"/>
              <a:gd name="connsiteX3" fmla="*/ 2005884 w 3180891"/>
              <a:gd name="connsiteY3" fmla="*/ 6802782 h 6822660"/>
              <a:gd name="connsiteX4" fmla="*/ 577277 w 3180891"/>
              <a:gd name="connsiteY4" fmla="*/ 6822660 h 6822660"/>
              <a:gd name="connsiteX5" fmla="*/ 0 w 3180891"/>
              <a:gd name="connsiteY5" fmla="*/ 6798916 h 6822660"/>
              <a:gd name="connsiteX0" fmla="*/ 0 w 3180891"/>
              <a:gd name="connsiteY0" fmla="*/ 6801677 h 6825421"/>
              <a:gd name="connsiteX1" fmla="*/ 2784977 w 3180891"/>
              <a:gd name="connsiteY1" fmla="*/ 0 h 6825421"/>
              <a:gd name="connsiteX2" fmla="*/ 3180891 w 3180891"/>
              <a:gd name="connsiteY2" fmla="*/ 2761 h 6825421"/>
              <a:gd name="connsiteX3" fmla="*/ 2005884 w 3180891"/>
              <a:gd name="connsiteY3" fmla="*/ 6805543 h 6825421"/>
              <a:gd name="connsiteX4" fmla="*/ 577277 w 3180891"/>
              <a:gd name="connsiteY4" fmla="*/ 6825421 h 6825421"/>
              <a:gd name="connsiteX5" fmla="*/ 0 w 3180891"/>
              <a:gd name="connsiteY5" fmla="*/ 6801677 h 68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0891" h="6825421">
                <a:moveTo>
                  <a:pt x="0" y="6801677"/>
                </a:moveTo>
                <a:lnTo>
                  <a:pt x="2784977" y="0"/>
                </a:lnTo>
                <a:lnTo>
                  <a:pt x="3180891" y="2761"/>
                </a:lnTo>
                <a:lnTo>
                  <a:pt x="2005884" y="6805543"/>
                </a:lnTo>
                <a:lnTo>
                  <a:pt x="577277" y="6825421"/>
                </a:lnTo>
                <a:lnTo>
                  <a:pt x="0" y="6801677"/>
                </a:lnTo>
                <a:close/>
              </a:path>
            </a:pathLst>
          </a:custGeom>
          <a:gradFill>
            <a:gsLst>
              <a:gs pos="83000">
                <a:srgbClr val="0F5F7E">
                  <a:alpha val="0"/>
                </a:srgbClr>
              </a:gs>
              <a:gs pos="0">
                <a:schemeClr val="bg1">
                  <a:alpha val="26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797757B-12CF-FA42-8ADD-C957B746CC95}"/>
              </a:ext>
            </a:extLst>
          </p:cNvPr>
          <p:cNvCxnSpPr>
            <a:cxnSpLocks/>
          </p:cNvCxnSpPr>
          <p:nvPr userDrawn="1"/>
        </p:nvCxnSpPr>
        <p:spPr>
          <a:xfrm flipV="1">
            <a:off x="8913701" y="-1788"/>
            <a:ext cx="2227575" cy="6854266"/>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3F39B5-8FEE-0441-9169-8FDDBF0938C3}"/>
              </a:ext>
            </a:extLst>
          </p:cNvPr>
          <p:cNvCxnSpPr>
            <a:cxnSpLocks/>
          </p:cNvCxnSpPr>
          <p:nvPr userDrawn="1"/>
        </p:nvCxnSpPr>
        <p:spPr>
          <a:xfrm flipH="1" flipV="1">
            <a:off x="11790500" y="-1788"/>
            <a:ext cx="401500" cy="4262892"/>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85D38A-0244-584C-AF1C-3FE9408D9695}"/>
              </a:ext>
            </a:extLst>
          </p:cNvPr>
          <p:cNvCxnSpPr>
            <a:cxnSpLocks/>
          </p:cNvCxnSpPr>
          <p:nvPr userDrawn="1"/>
        </p:nvCxnSpPr>
        <p:spPr>
          <a:xfrm flipV="1">
            <a:off x="76398" y="-57385"/>
            <a:ext cx="3749237" cy="6963258"/>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2780DD-FC5C-8B45-A130-A1FB45AD91D3}"/>
              </a:ext>
            </a:extLst>
          </p:cNvPr>
          <p:cNvCxnSpPr>
            <a:cxnSpLocks/>
          </p:cNvCxnSpPr>
          <p:nvPr userDrawn="1"/>
        </p:nvCxnSpPr>
        <p:spPr>
          <a:xfrm flipV="1">
            <a:off x="0" y="-1788"/>
            <a:ext cx="982292" cy="5159004"/>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drawing&#10;&#10;Description automatically generated">
            <a:extLst>
              <a:ext uri="{FF2B5EF4-FFF2-40B4-BE49-F238E27FC236}">
                <a16:creationId xmlns:a16="http://schemas.microsoft.com/office/drawing/2014/main" id="{6811FDCE-4995-4FFC-B24D-67B10E0522BD}"/>
              </a:ext>
            </a:extLst>
          </p:cNvPr>
          <p:cNvPicPr>
            <a:picLocks noChangeAspect="1"/>
          </p:cNvPicPr>
          <p:nvPr userDrawn="1"/>
        </p:nvPicPr>
        <p:blipFill>
          <a:blip r:embed="rId2">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6370550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3">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67698CC8-7A15-4CAB-8F24-67DA7E3B635E}"/>
              </a:ext>
            </a:extLst>
          </p:cNvPr>
          <p:cNvSpPr/>
          <p:nvPr userDrawn="1"/>
        </p:nvSpPr>
        <p:spPr>
          <a:xfrm flipH="1">
            <a:off x="8449808" y="0"/>
            <a:ext cx="3742193" cy="6525829"/>
          </a:xfrm>
          <a:custGeom>
            <a:avLst/>
            <a:gdLst>
              <a:gd name="connsiteX0" fmla="*/ 3742193 w 3742193"/>
              <a:gd name="connsiteY0" fmla="*/ 0 h 6525829"/>
              <a:gd name="connsiteX1" fmla="*/ 0 w 3742193"/>
              <a:gd name="connsiteY1" fmla="*/ 6049 h 6525829"/>
              <a:gd name="connsiteX2" fmla="*/ 0 w 3742193"/>
              <a:gd name="connsiteY2" fmla="*/ 6525829 h 6525829"/>
            </a:gdLst>
            <a:ahLst/>
            <a:cxnLst>
              <a:cxn ang="0">
                <a:pos x="connsiteX0" y="connsiteY0"/>
              </a:cxn>
              <a:cxn ang="0">
                <a:pos x="connsiteX1" y="connsiteY1"/>
              </a:cxn>
              <a:cxn ang="0">
                <a:pos x="connsiteX2" y="connsiteY2"/>
              </a:cxn>
            </a:cxnLst>
            <a:rect l="l" t="t" r="r" b="b"/>
            <a:pathLst>
              <a:path w="3742193" h="6525829">
                <a:moveTo>
                  <a:pt x="3742193" y="0"/>
                </a:moveTo>
                <a:lnTo>
                  <a:pt x="0" y="6049"/>
                </a:lnTo>
                <a:lnTo>
                  <a:pt x="0" y="6525829"/>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F34B05B2-3782-4678-A34B-8B56BF61B59F}"/>
              </a:ext>
            </a:extLst>
          </p:cNvPr>
          <p:cNvSpPr/>
          <p:nvPr userDrawn="1"/>
        </p:nvSpPr>
        <p:spPr>
          <a:xfrm flipH="1" flipV="1">
            <a:off x="9915779" y="4397"/>
            <a:ext cx="2276221" cy="6853602"/>
          </a:xfrm>
          <a:custGeom>
            <a:avLst/>
            <a:gdLst>
              <a:gd name="connsiteX0" fmla="*/ 558862 w 2276221"/>
              <a:gd name="connsiteY0" fmla="*/ 6853602 h 6853602"/>
              <a:gd name="connsiteX1" fmla="*/ 0 w 2276221"/>
              <a:gd name="connsiteY1" fmla="*/ 6853602 h 6853602"/>
              <a:gd name="connsiteX2" fmla="*/ 0 w 2276221"/>
              <a:gd name="connsiteY2" fmla="*/ 0 h 6853602"/>
              <a:gd name="connsiteX3" fmla="*/ 2276221 w 2276221"/>
              <a:gd name="connsiteY3" fmla="*/ 0 h 6853602"/>
            </a:gdLst>
            <a:ahLst/>
            <a:cxnLst>
              <a:cxn ang="0">
                <a:pos x="connsiteX0" y="connsiteY0"/>
              </a:cxn>
              <a:cxn ang="0">
                <a:pos x="connsiteX1" y="connsiteY1"/>
              </a:cxn>
              <a:cxn ang="0">
                <a:pos x="connsiteX2" y="connsiteY2"/>
              </a:cxn>
              <a:cxn ang="0">
                <a:pos x="connsiteX3" y="connsiteY3"/>
              </a:cxn>
            </a:cxnLst>
            <a:rect l="l" t="t" r="r" b="b"/>
            <a:pathLst>
              <a:path w="2276221" h="6853602">
                <a:moveTo>
                  <a:pt x="558862" y="6853602"/>
                </a:moveTo>
                <a:lnTo>
                  <a:pt x="0" y="6853602"/>
                </a:lnTo>
                <a:lnTo>
                  <a:pt x="0" y="0"/>
                </a:lnTo>
                <a:lnTo>
                  <a:pt x="2276221" y="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 name="Group 6">
            <a:extLst>
              <a:ext uri="{FF2B5EF4-FFF2-40B4-BE49-F238E27FC236}">
                <a16:creationId xmlns:a16="http://schemas.microsoft.com/office/drawing/2014/main" id="{4B00AA43-909C-EF49-9B4D-49D099178FEA}"/>
              </a:ext>
            </a:extLst>
          </p:cNvPr>
          <p:cNvGrpSpPr/>
          <p:nvPr userDrawn="1"/>
        </p:nvGrpSpPr>
        <p:grpSpPr>
          <a:xfrm>
            <a:off x="4642441" y="1747515"/>
            <a:ext cx="2907119" cy="2687989"/>
            <a:chOff x="1808480" y="2034708"/>
            <a:chExt cx="1016000" cy="939417"/>
          </a:xfrm>
        </p:grpSpPr>
        <p:pic>
          <p:nvPicPr>
            <p:cNvPr id="3" name="Picture 2">
              <a:extLst>
                <a:ext uri="{FF2B5EF4-FFF2-40B4-BE49-F238E27FC236}">
                  <a16:creationId xmlns:a16="http://schemas.microsoft.com/office/drawing/2014/main" id="{D97BA65B-AE64-C746-B13D-7FA2FA85E857}"/>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1808480" y="2034708"/>
              <a:ext cx="497840" cy="939417"/>
            </a:xfrm>
            <a:prstGeom prst="rect">
              <a:avLst/>
            </a:prstGeom>
          </p:spPr>
        </p:pic>
        <p:pic>
          <p:nvPicPr>
            <p:cNvPr id="15" name="Picture 14">
              <a:extLst>
                <a:ext uri="{FF2B5EF4-FFF2-40B4-BE49-F238E27FC236}">
                  <a16:creationId xmlns:a16="http://schemas.microsoft.com/office/drawing/2014/main" id="{73443284-A3D0-1242-9D77-55FA56DF4CE8}"/>
                </a:ext>
              </a:extLst>
            </p:cNvPr>
            <p:cNvPicPr>
              <a:picLocks noChangeAspect="1"/>
            </p:cNvPicPr>
            <p:nvPr userDrawn="1"/>
          </p:nvPicPr>
          <p:blipFill rotWithShape="1">
            <a:blip r:embed="rId2">
              <a:duotone>
                <a:schemeClr val="accent1">
                  <a:shade val="45000"/>
                  <a:satMod val="135000"/>
                </a:schemeClr>
                <a:prstClr val="white"/>
              </a:duotone>
              <a:alphaModFix amt="20000"/>
            </a:blip>
            <a:srcRect r="53883"/>
            <a:stretch/>
          </p:blipFill>
          <p:spPr>
            <a:xfrm>
              <a:off x="2326640" y="2034708"/>
              <a:ext cx="497840" cy="939417"/>
            </a:xfrm>
            <a:prstGeom prst="rect">
              <a:avLst/>
            </a:prstGeom>
          </p:spPr>
        </p:pic>
      </p:grpSp>
      <p:sp>
        <p:nvSpPr>
          <p:cNvPr id="34" name="Freeform: Shape 33">
            <a:extLst>
              <a:ext uri="{FF2B5EF4-FFF2-40B4-BE49-F238E27FC236}">
                <a16:creationId xmlns:a16="http://schemas.microsoft.com/office/drawing/2014/main" id="{38CF0906-8B84-4B66-BA81-34A0D22A41AC}"/>
              </a:ext>
            </a:extLst>
          </p:cNvPr>
          <p:cNvSpPr/>
          <p:nvPr userDrawn="1"/>
        </p:nvSpPr>
        <p:spPr>
          <a:xfrm rot="10800000" flipH="1">
            <a:off x="0" y="0"/>
            <a:ext cx="3409631" cy="6858000"/>
          </a:xfrm>
          <a:custGeom>
            <a:avLst/>
            <a:gdLst>
              <a:gd name="connsiteX0" fmla="*/ 0 w 3409631"/>
              <a:gd name="connsiteY0" fmla="*/ 6858000 h 6858000"/>
              <a:gd name="connsiteX1" fmla="*/ 96110 w 3409631"/>
              <a:gd name="connsiteY1" fmla="*/ 6858000 h 6858000"/>
              <a:gd name="connsiteX2" fmla="*/ 3409631 w 3409631"/>
              <a:gd name="connsiteY2" fmla="*/ 0 h 6858000"/>
              <a:gd name="connsiteX3" fmla="*/ 0 w 3409631"/>
              <a:gd name="connsiteY3" fmla="*/ 6542 h 6858000"/>
            </a:gdLst>
            <a:ahLst/>
            <a:cxnLst>
              <a:cxn ang="0">
                <a:pos x="connsiteX0" y="connsiteY0"/>
              </a:cxn>
              <a:cxn ang="0">
                <a:pos x="connsiteX1" y="connsiteY1"/>
              </a:cxn>
              <a:cxn ang="0">
                <a:pos x="connsiteX2" y="connsiteY2"/>
              </a:cxn>
              <a:cxn ang="0">
                <a:pos x="connsiteX3" y="connsiteY3"/>
              </a:cxn>
            </a:cxnLst>
            <a:rect l="l" t="t" r="r" b="b"/>
            <a:pathLst>
              <a:path w="3409631" h="6858000">
                <a:moveTo>
                  <a:pt x="0" y="6858000"/>
                </a:moveTo>
                <a:lnTo>
                  <a:pt x="96110" y="6858000"/>
                </a:lnTo>
                <a:lnTo>
                  <a:pt x="3409631" y="0"/>
                </a:lnTo>
                <a:lnTo>
                  <a:pt x="0" y="6542"/>
                </a:lnTo>
                <a:close/>
              </a:path>
            </a:pathLst>
          </a:custGeom>
          <a:gradFill>
            <a:gsLst>
              <a:gs pos="74000">
                <a:schemeClr val="accent4">
                  <a:alpha val="73000"/>
                </a:schemeClr>
              </a:gs>
              <a:gs pos="0">
                <a:schemeClr val="accent1"/>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FB5A3F59-170C-4358-A0BB-5B1BE3298282}"/>
              </a:ext>
            </a:extLst>
          </p:cNvPr>
          <p:cNvSpPr/>
          <p:nvPr userDrawn="1"/>
        </p:nvSpPr>
        <p:spPr>
          <a:xfrm rot="10800000" flipH="1" flipV="1">
            <a:off x="0" y="0"/>
            <a:ext cx="2170859" cy="6858000"/>
          </a:xfrm>
          <a:custGeom>
            <a:avLst/>
            <a:gdLst>
              <a:gd name="connsiteX0" fmla="*/ 0 w 2170859"/>
              <a:gd name="connsiteY0" fmla="*/ 0 h 6858000"/>
              <a:gd name="connsiteX1" fmla="*/ 2170859 w 2170859"/>
              <a:gd name="connsiteY1" fmla="*/ 0 h 6858000"/>
              <a:gd name="connsiteX2" fmla="*/ 722949 w 2170859"/>
              <a:gd name="connsiteY2" fmla="*/ 6858000 h 6858000"/>
              <a:gd name="connsiteX3" fmla="*/ 0 w 21708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70859" h="6858000">
                <a:moveTo>
                  <a:pt x="0" y="0"/>
                </a:moveTo>
                <a:lnTo>
                  <a:pt x="2170859" y="0"/>
                </a:lnTo>
                <a:lnTo>
                  <a:pt x="722949" y="6858000"/>
                </a:lnTo>
                <a:lnTo>
                  <a:pt x="0" y="6858000"/>
                </a:lnTo>
                <a:close/>
              </a:path>
            </a:pathLst>
          </a:custGeom>
          <a:gradFill>
            <a:gsLst>
              <a:gs pos="0">
                <a:schemeClr val="accent3">
                  <a:lumMod val="78000"/>
                  <a:alpha val="10000"/>
                </a:schemeClr>
              </a:gs>
              <a:gs pos="62000">
                <a:schemeClr val="accent1">
                  <a:alpha val="87000"/>
                  <a:lumMod val="93000"/>
                  <a:lumOff val="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 Placeholder 3">
            <a:extLst>
              <a:ext uri="{FF2B5EF4-FFF2-40B4-BE49-F238E27FC236}">
                <a16:creationId xmlns:a16="http://schemas.microsoft.com/office/drawing/2014/main" id="{FC6707B3-6D9E-49A2-9D2D-04F27BE251C2}"/>
              </a:ext>
            </a:extLst>
          </p:cNvPr>
          <p:cNvSpPr>
            <a:spLocks noGrp="1"/>
          </p:cNvSpPr>
          <p:nvPr>
            <p:ph type="body" sz="quarter" idx="18" hasCustomPrompt="1"/>
          </p:nvPr>
        </p:nvSpPr>
        <p:spPr>
          <a:xfrm>
            <a:off x="2712720" y="3949400"/>
            <a:ext cx="6766560" cy="639733"/>
          </a:xfrm>
          <a:prstGeom prst="rect">
            <a:avLst/>
          </a:prstGeom>
        </p:spPr>
        <p:txBody>
          <a:bodyPr/>
          <a:lstStyle>
            <a:lvl1pPr marL="0" indent="0" algn="ctr">
              <a:spcBef>
                <a:spcPts val="0"/>
              </a:spcBef>
              <a:buNone/>
              <a:defRPr sz="1800" b="1">
                <a:solidFill>
                  <a:schemeClr val="bg1"/>
                </a:solidFill>
              </a:defRPr>
            </a:lvl1pPr>
          </a:lstStyle>
          <a:p>
            <a:pPr lvl="0"/>
            <a:r>
              <a:rPr lang="en-US" dirty="0"/>
              <a:t>–Attribution name</a:t>
            </a:r>
          </a:p>
        </p:txBody>
      </p:sp>
      <p:sp>
        <p:nvSpPr>
          <p:cNvPr id="4" name="Text Placeholder 3">
            <a:extLst>
              <a:ext uri="{FF2B5EF4-FFF2-40B4-BE49-F238E27FC236}">
                <a16:creationId xmlns:a16="http://schemas.microsoft.com/office/drawing/2014/main" id="{2726C7A7-D878-47CC-9FE2-513EE61127DE}"/>
              </a:ext>
            </a:extLst>
          </p:cNvPr>
          <p:cNvSpPr>
            <a:spLocks noGrp="1"/>
          </p:cNvSpPr>
          <p:nvPr>
            <p:ph type="body" sz="quarter" idx="19" hasCustomPrompt="1"/>
          </p:nvPr>
        </p:nvSpPr>
        <p:spPr>
          <a:xfrm>
            <a:off x="2712720" y="2470150"/>
            <a:ext cx="6766560" cy="1370013"/>
          </a:xfrm>
          <a:prstGeom prst="rect">
            <a:avLst/>
          </a:prstGeom>
        </p:spPr>
        <p:txBody>
          <a:bodyPr anchor="b" anchorCtr="0"/>
          <a:lstStyle>
            <a:lvl1pPr marL="0" indent="0" algn="ctr">
              <a:spcBef>
                <a:spcPts val="0"/>
              </a:spcBef>
              <a:buNone/>
              <a:defRPr sz="4800" b="1">
                <a:solidFill>
                  <a:schemeClr val="bg1"/>
                </a:solidFill>
              </a:defRPr>
            </a:lvl1pPr>
          </a:lstStyle>
          <a:p>
            <a:pPr lvl="0"/>
            <a:r>
              <a:rPr lang="en-US" dirty="0"/>
              <a:t>Click to add quote</a:t>
            </a:r>
          </a:p>
        </p:txBody>
      </p:sp>
      <p:pic>
        <p:nvPicPr>
          <p:cNvPr id="12" name="Picture 11" descr="A picture containing drawing&#10;&#10;Description automatically generated">
            <a:extLst>
              <a:ext uri="{FF2B5EF4-FFF2-40B4-BE49-F238E27FC236}">
                <a16:creationId xmlns:a16="http://schemas.microsoft.com/office/drawing/2014/main" id="{0F4C4538-409E-4A81-8A65-C96467905822}"/>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4156358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4">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9" name="Picture 8" descr="A picture containing envelope, stationary, businesscard&#10;&#10;Description automatically generated">
            <a:extLst>
              <a:ext uri="{FF2B5EF4-FFF2-40B4-BE49-F238E27FC236}">
                <a16:creationId xmlns:a16="http://schemas.microsoft.com/office/drawing/2014/main" id="{95FF8235-5A64-4E31-83D5-E4FF5A732377}"/>
              </a:ext>
            </a:extLst>
          </p:cNvPr>
          <p:cNvPicPr>
            <a:picLocks noChangeAspect="1"/>
          </p:cNvPicPr>
          <p:nvPr userDrawn="1"/>
        </p:nvPicPr>
        <p:blipFill rotWithShape="1">
          <a:blip r:embed="rId2">
            <a:alphaModFix amt="91000"/>
          </a:blip>
          <a:srcRect t="24380" r="23270" b="4124"/>
          <a:stretch/>
        </p:blipFill>
        <p:spPr>
          <a:xfrm>
            <a:off x="0" y="0"/>
            <a:ext cx="12210659" cy="6858000"/>
          </a:xfrm>
          <a:custGeom>
            <a:avLst/>
            <a:gdLst>
              <a:gd name="connsiteX0" fmla="*/ 0 w 12210659"/>
              <a:gd name="connsiteY0" fmla="*/ 0 h 6858000"/>
              <a:gd name="connsiteX1" fmla="*/ 12210659 w 12210659"/>
              <a:gd name="connsiteY1" fmla="*/ 0 h 6858000"/>
              <a:gd name="connsiteX2" fmla="*/ 12210659 w 12210659"/>
              <a:gd name="connsiteY2" fmla="*/ 6858000 h 6858000"/>
              <a:gd name="connsiteX3" fmla="*/ 0 w 1221065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210659" h="6858000">
                <a:moveTo>
                  <a:pt x="0" y="0"/>
                </a:moveTo>
                <a:lnTo>
                  <a:pt x="12210659" y="0"/>
                </a:lnTo>
                <a:lnTo>
                  <a:pt x="12210659" y="6858000"/>
                </a:lnTo>
                <a:lnTo>
                  <a:pt x="0" y="6858000"/>
                </a:lnTo>
                <a:close/>
              </a:path>
            </a:pathLst>
          </a:custGeom>
        </p:spPr>
      </p:pic>
      <p:pic>
        <p:nvPicPr>
          <p:cNvPr id="8" name="Picture 7">
            <a:extLst>
              <a:ext uri="{FF2B5EF4-FFF2-40B4-BE49-F238E27FC236}">
                <a16:creationId xmlns:a16="http://schemas.microsoft.com/office/drawing/2014/main" id="{65CFA0AA-800E-7843-B512-35F1E9224D95}"/>
              </a:ext>
            </a:extLst>
          </p:cNvPr>
          <p:cNvPicPr>
            <a:picLocks noChangeAspect="1"/>
          </p:cNvPicPr>
          <p:nvPr userDrawn="1"/>
        </p:nvPicPr>
        <p:blipFill>
          <a:blip r:embed="rId3">
            <a:lum bright="70000" contrast="-70000"/>
            <a:alphaModFix amt="25000"/>
          </a:blip>
          <a:stretch>
            <a:fillRect/>
          </a:stretch>
        </p:blipFill>
        <p:spPr>
          <a:xfrm>
            <a:off x="1119056" y="1659112"/>
            <a:ext cx="735132" cy="639733"/>
          </a:xfrm>
          <a:prstGeom prst="rect">
            <a:avLst/>
          </a:prstGeom>
        </p:spPr>
      </p:pic>
      <p:sp>
        <p:nvSpPr>
          <p:cNvPr id="7" name="Text Placeholder 2">
            <a:extLst>
              <a:ext uri="{FF2B5EF4-FFF2-40B4-BE49-F238E27FC236}">
                <a16:creationId xmlns:a16="http://schemas.microsoft.com/office/drawing/2014/main" id="{7394CB2C-5208-4516-9CE5-87591A200717}"/>
              </a:ext>
            </a:extLst>
          </p:cNvPr>
          <p:cNvSpPr>
            <a:spLocks noGrp="1"/>
          </p:cNvSpPr>
          <p:nvPr>
            <p:ph type="body" sz="quarter" idx="17" hasCustomPrompt="1"/>
          </p:nvPr>
        </p:nvSpPr>
        <p:spPr>
          <a:xfrm>
            <a:off x="1945024" y="1660055"/>
            <a:ext cx="7315200" cy="1657389"/>
          </a:xfrm>
          <a:prstGeom prst="rect">
            <a:avLst/>
          </a:prstGeom>
        </p:spPr>
        <p:txBody>
          <a:bodyPr/>
          <a:lstStyle>
            <a:lvl1pPr marL="0" indent="0">
              <a:spcBef>
                <a:spcPts val="0"/>
              </a:spcBef>
              <a:buNone/>
              <a:defRPr sz="5400" b="1">
                <a:solidFill>
                  <a:schemeClr val="bg1"/>
                </a:solidFill>
              </a:defRPr>
            </a:lvl1pPr>
          </a:lstStyle>
          <a:p>
            <a:pPr lvl="0"/>
            <a:r>
              <a:rPr lang="en-US" dirty="0"/>
              <a:t>Click to add quote</a:t>
            </a:r>
          </a:p>
        </p:txBody>
      </p:sp>
      <p:sp>
        <p:nvSpPr>
          <p:cNvPr id="10" name="Text Placeholder 2">
            <a:extLst>
              <a:ext uri="{FF2B5EF4-FFF2-40B4-BE49-F238E27FC236}">
                <a16:creationId xmlns:a16="http://schemas.microsoft.com/office/drawing/2014/main" id="{E5376B58-0D2B-4FF4-B53E-D9BC23DE7360}"/>
              </a:ext>
            </a:extLst>
          </p:cNvPr>
          <p:cNvSpPr>
            <a:spLocks noGrp="1"/>
          </p:cNvSpPr>
          <p:nvPr>
            <p:ph type="body" sz="quarter" idx="18" hasCustomPrompt="1"/>
          </p:nvPr>
        </p:nvSpPr>
        <p:spPr>
          <a:xfrm>
            <a:off x="1945024" y="3323179"/>
            <a:ext cx="7315200" cy="661016"/>
          </a:xfrm>
          <a:prstGeom prst="rect">
            <a:avLst/>
          </a:prstGeom>
        </p:spPr>
        <p:txBody>
          <a:bodyPr/>
          <a:lstStyle>
            <a:lvl1pPr marL="0" indent="0">
              <a:spcBef>
                <a:spcPts val="0"/>
              </a:spcBef>
              <a:buNone/>
              <a:defRPr sz="1800" b="1">
                <a:solidFill>
                  <a:schemeClr val="bg1"/>
                </a:solidFill>
              </a:defRPr>
            </a:lvl1pPr>
          </a:lstStyle>
          <a:p>
            <a:pPr lvl="0"/>
            <a:r>
              <a:rPr lang="en-US" dirty="0"/>
              <a:t>–Attribution name</a:t>
            </a:r>
          </a:p>
        </p:txBody>
      </p:sp>
      <p:pic>
        <p:nvPicPr>
          <p:cNvPr id="11" name="Picture 10" descr="A picture containing drawing&#10;&#10;Description automatically generated">
            <a:extLst>
              <a:ext uri="{FF2B5EF4-FFF2-40B4-BE49-F238E27FC236}">
                <a16:creationId xmlns:a16="http://schemas.microsoft.com/office/drawing/2014/main" id="{03A2A116-5E14-451F-8359-9DBE14FA7B23}"/>
              </a:ext>
            </a:extLst>
          </p:cNvPr>
          <p:cNvPicPr>
            <a:picLocks noChangeAspect="1"/>
          </p:cNvPicPr>
          <p:nvPr userDrawn="1"/>
        </p:nvPicPr>
        <p:blipFill>
          <a:blip r:embed="rId4">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2622246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79B6249-8913-4402-A7D8-F137931E927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6">
            <a:extLst>
              <a:ext uri="{FF2B5EF4-FFF2-40B4-BE49-F238E27FC236}">
                <a16:creationId xmlns:a16="http://schemas.microsoft.com/office/drawing/2014/main" id="{CDF5646C-021E-4CF0-B5B2-764234D88D45}"/>
              </a:ext>
            </a:extLst>
          </p:cNvPr>
          <p:cNvSpPr>
            <a:spLocks noGrp="1"/>
          </p:cNvSpPr>
          <p:nvPr>
            <p:ph type="body" sz="quarter" idx="11" hasCustomPrompt="1"/>
          </p:nvPr>
        </p:nvSpPr>
        <p:spPr>
          <a:xfrm>
            <a:off x="7924800" y="3804971"/>
            <a:ext cx="3657600" cy="1271588"/>
          </a:xfrm>
          <a:prstGeom prst="rect">
            <a:avLst/>
          </a:prstGeom>
        </p:spPr>
        <p:txBody>
          <a:bodyPr lIns="0" rIns="0" anchor="t"/>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10" name="Text Placeholder 36">
            <a:extLst>
              <a:ext uri="{FF2B5EF4-FFF2-40B4-BE49-F238E27FC236}">
                <a16:creationId xmlns:a16="http://schemas.microsoft.com/office/drawing/2014/main" id="{D0234E23-2358-4D9E-AB19-3E3B4CB3478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pic>
        <p:nvPicPr>
          <p:cNvPr id="12" name="Picture 11" descr="A picture containing drawing&#10;&#10;Description automatically generated">
            <a:extLst>
              <a:ext uri="{FF2B5EF4-FFF2-40B4-BE49-F238E27FC236}">
                <a16:creationId xmlns:a16="http://schemas.microsoft.com/office/drawing/2014/main" id="{AE6604DE-DAD4-49F5-BA2E-43B0EA5EA1EB}"/>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19708709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5">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50B8144-276B-844E-AB09-856E360E0D4B}"/>
              </a:ext>
            </a:extLst>
          </p:cNvPr>
          <p:cNvPicPr>
            <a:picLocks noChangeAspect="1"/>
          </p:cNvPicPr>
          <p:nvPr userDrawn="1"/>
        </p:nvPicPr>
        <p:blipFill>
          <a:blip r:embed="rId2">
            <a:lum bright="70000" contrast="-70000"/>
            <a:alphaModFix amt="30000"/>
          </a:blip>
          <a:stretch>
            <a:fillRect/>
          </a:stretch>
        </p:blipFill>
        <p:spPr>
          <a:xfrm>
            <a:off x="3712175" y="977594"/>
            <a:ext cx="735132" cy="639733"/>
          </a:xfrm>
          <a:prstGeom prst="rect">
            <a:avLst/>
          </a:prstGeom>
        </p:spPr>
      </p:pic>
      <p:sp>
        <p:nvSpPr>
          <p:cNvPr id="20" name="Freeform: Shape 19">
            <a:extLst>
              <a:ext uri="{FF2B5EF4-FFF2-40B4-BE49-F238E27FC236}">
                <a16:creationId xmlns:a16="http://schemas.microsoft.com/office/drawing/2014/main" id="{5BCDE960-5EC6-49DA-9537-3203C82B14A8}"/>
              </a:ext>
            </a:extLst>
          </p:cNvPr>
          <p:cNvSpPr/>
          <p:nvPr userDrawn="1"/>
        </p:nvSpPr>
        <p:spPr>
          <a:xfrm flipV="1">
            <a:off x="0" y="0"/>
            <a:ext cx="3753196" cy="4975888"/>
          </a:xfrm>
          <a:custGeom>
            <a:avLst/>
            <a:gdLst>
              <a:gd name="connsiteX0" fmla="*/ 0 w 3753196"/>
              <a:gd name="connsiteY0" fmla="*/ 4975888 h 4975888"/>
              <a:gd name="connsiteX1" fmla="*/ 3753196 w 3753196"/>
              <a:gd name="connsiteY1" fmla="*/ 4975888 h 4975888"/>
              <a:gd name="connsiteX2" fmla="*/ 0 w 3753196"/>
              <a:gd name="connsiteY2" fmla="*/ 0 h 4975888"/>
            </a:gdLst>
            <a:ahLst/>
            <a:cxnLst>
              <a:cxn ang="0">
                <a:pos x="connsiteX0" y="connsiteY0"/>
              </a:cxn>
              <a:cxn ang="0">
                <a:pos x="connsiteX1" y="connsiteY1"/>
              </a:cxn>
              <a:cxn ang="0">
                <a:pos x="connsiteX2" y="connsiteY2"/>
              </a:cxn>
            </a:cxnLst>
            <a:rect l="l" t="t" r="r" b="b"/>
            <a:pathLst>
              <a:path w="3753196" h="4975888">
                <a:moveTo>
                  <a:pt x="0" y="4975888"/>
                </a:moveTo>
                <a:lnTo>
                  <a:pt x="3753196" y="4975888"/>
                </a:lnTo>
                <a:lnTo>
                  <a:pt x="0" y="0"/>
                </a:lnTo>
                <a:close/>
              </a:path>
            </a:pathLst>
          </a:custGeom>
          <a:gradFill>
            <a:gsLst>
              <a:gs pos="0">
                <a:schemeClr val="accent1"/>
              </a:gs>
              <a:gs pos="55000">
                <a:schemeClr val="accent4">
                  <a:alpha val="89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4" name="Straight Connector 13">
            <a:extLst>
              <a:ext uri="{FF2B5EF4-FFF2-40B4-BE49-F238E27FC236}">
                <a16:creationId xmlns:a16="http://schemas.microsoft.com/office/drawing/2014/main" id="{34771F24-B90F-2B4E-BFD9-7FA2F32128D3}"/>
              </a:ext>
            </a:extLst>
          </p:cNvPr>
          <p:cNvCxnSpPr>
            <a:cxnSpLocks/>
          </p:cNvCxnSpPr>
          <p:nvPr userDrawn="1"/>
        </p:nvCxnSpPr>
        <p:spPr>
          <a:xfrm>
            <a:off x="524676" y="-27432"/>
            <a:ext cx="5310859" cy="6888754"/>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B1309D15-EC9B-4E1C-9849-0B80574505B4}"/>
              </a:ext>
            </a:extLst>
          </p:cNvPr>
          <p:cNvSpPr/>
          <p:nvPr userDrawn="1"/>
        </p:nvSpPr>
        <p:spPr>
          <a:xfrm>
            <a:off x="2" y="1"/>
            <a:ext cx="5712299" cy="6858000"/>
          </a:xfrm>
          <a:custGeom>
            <a:avLst/>
            <a:gdLst>
              <a:gd name="connsiteX0" fmla="*/ 0 w 5712299"/>
              <a:gd name="connsiteY0" fmla="*/ 0 h 6858000"/>
              <a:gd name="connsiteX1" fmla="*/ 416065 w 5712299"/>
              <a:gd name="connsiteY1" fmla="*/ 0 h 6858000"/>
              <a:gd name="connsiteX2" fmla="*/ 5712299 w 5712299"/>
              <a:gd name="connsiteY2" fmla="*/ 6858000 h 6858000"/>
              <a:gd name="connsiteX3" fmla="*/ 0 w 57122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712299" h="6858000">
                <a:moveTo>
                  <a:pt x="0" y="0"/>
                </a:moveTo>
                <a:lnTo>
                  <a:pt x="416065" y="0"/>
                </a:lnTo>
                <a:lnTo>
                  <a:pt x="5712299" y="6858000"/>
                </a:lnTo>
                <a:lnTo>
                  <a:pt x="0" y="6858000"/>
                </a:lnTo>
                <a:close/>
              </a:path>
            </a:pathLst>
          </a:custGeom>
          <a:gradFill>
            <a:gsLst>
              <a:gs pos="0">
                <a:schemeClr val="accent1"/>
              </a:gs>
              <a:gs pos="98000">
                <a:schemeClr val="accent4">
                  <a:alpha val="87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21" name="Straight Connector 20">
            <a:extLst>
              <a:ext uri="{FF2B5EF4-FFF2-40B4-BE49-F238E27FC236}">
                <a16:creationId xmlns:a16="http://schemas.microsoft.com/office/drawing/2014/main" id="{86ADD10B-0146-F745-B646-3159F9A476D9}"/>
              </a:ext>
            </a:extLst>
          </p:cNvPr>
          <p:cNvCxnSpPr>
            <a:cxnSpLocks/>
          </p:cNvCxnSpPr>
          <p:nvPr userDrawn="1"/>
        </p:nvCxnSpPr>
        <p:spPr>
          <a:xfrm>
            <a:off x="662505" y="-27432"/>
            <a:ext cx="5321115" cy="6902057"/>
          </a:xfrm>
          <a:prstGeom prst="line">
            <a:avLst/>
          </a:prstGeom>
          <a:ln w="22225">
            <a:gradFill>
              <a:gsLst>
                <a:gs pos="88000">
                  <a:schemeClr val="accent3"/>
                </a:gs>
                <a:gs pos="47000">
                  <a:schemeClr val="accent1"/>
                </a:gs>
              </a:gsLst>
              <a:lin ang="10800000" scaled="0"/>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DEC95B8E-39CC-444F-A866-75C77C714FBD}"/>
              </a:ext>
            </a:extLst>
          </p:cNvPr>
          <p:cNvSpPr>
            <a:spLocks noGrp="1"/>
          </p:cNvSpPr>
          <p:nvPr>
            <p:ph type="body" sz="quarter" idx="17" hasCustomPrompt="1"/>
          </p:nvPr>
        </p:nvSpPr>
        <p:spPr>
          <a:xfrm>
            <a:off x="4516208" y="1104861"/>
            <a:ext cx="7066192" cy="1657389"/>
          </a:xfrm>
          <a:prstGeom prst="rect">
            <a:avLst/>
          </a:prstGeom>
        </p:spPr>
        <p:txBody>
          <a:bodyPr/>
          <a:lstStyle>
            <a:lvl1pPr marL="0" indent="0">
              <a:spcBef>
                <a:spcPts val="0"/>
              </a:spcBef>
              <a:buNone/>
              <a:defRPr sz="5400" b="1">
                <a:solidFill>
                  <a:schemeClr val="bg1"/>
                </a:solidFill>
              </a:defRPr>
            </a:lvl1pPr>
          </a:lstStyle>
          <a:p>
            <a:pPr lvl="0"/>
            <a:r>
              <a:rPr lang="en-US" dirty="0"/>
              <a:t>Click to add quote</a:t>
            </a:r>
          </a:p>
        </p:txBody>
      </p:sp>
      <p:sp>
        <p:nvSpPr>
          <p:cNvPr id="12" name="Text Placeholder 2">
            <a:extLst>
              <a:ext uri="{FF2B5EF4-FFF2-40B4-BE49-F238E27FC236}">
                <a16:creationId xmlns:a16="http://schemas.microsoft.com/office/drawing/2014/main" id="{6D020BAC-609F-401F-BEDF-5E4D14F6090B}"/>
              </a:ext>
            </a:extLst>
          </p:cNvPr>
          <p:cNvSpPr>
            <a:spLocks noGrp="1"/>
          </p:cNvSpPr>
          <p:nvPr>
            <p:ph type="body" sz="quarter" idx="18" hasCustomPrompt="1"/>
          </p:nvPr>
        </p:nvSpPr>
        <p:spPr>
          <a:xfrm>
            <a:off x="4516208" y="2767985"/>
            <a:ext cx="7066192" cy="661016"/>
          </a:xfrm>
          <a:prstGeom prst="rect">
            <a:avLst/>
          </a:prstGeom>
        </p:spPr>
        <p:txBody>
          <a:bodyPr/>
          <a:lstStyle>
            <a:lvl1pPr marL="0" indent="0">
              <a:spcBef>
                <a:spcPts val="0"/>
              </a:spcBef>
              <a:buNone/>
              <a:defRPr sz="1800" b="1">
                <a:solidFill>
                  <a:schemeClr val="bg1"/>
                </a:solidFill>
              </a:defRPr>
            </a:lvl1pPr>
          </a:lstStyle>
          <a:p>
            <a:pPr lvl="0"/>
            <a:r>
              <a:rPr lang="en-US" dirty="0"/>
              <a:t>–Attribution name</a:t>
            </a:r>
          </a:p>
        </p:txBody>
      </p:sp>
      <p:pic>
        <p:nvPicPr>
          <p:cNvPr id="10" name="Picture 9" descr="A picture containing drawing&#10;&#10;Description automatically generated">
            <a:extLst>
              <a:ext uri="{FF2B5EF4-FFF2-40B4-BE49-F238E27FC236}">
                <a16:creationId xmlns:a16="http://schemas.microsoft.com/office/drawing/2014/main" id="{69006131-37B1-44F2-9861-78CF7C6CFBFB}"/>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2975412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6">
    <p:bg>
      <p:bgPr>
        <a:gradFill>
          <a:gsLst>
            <a:gs pos="0">
              <a:schemeClr val="tx1"/>
            </a:gs>
            <a:gs pos="62000">
              <a:schemeClr val="accent4"/>
            </a:gs>
          </a:gsLst>
          <a:lin ang="14400000" scaled="0"/>
        </a:gra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0B31051F-FBBC-40A7-A61A-056F1FEA4451}"/>
              </a:ext>
            </a:extLst>
          </p:cNvPr>
          <p:cNvSpPr/>
          <p:nvPr userDrawn="1"/>
        </p:nvSpPr>
        <p:spPr>
          <a:xfrm>
            <a:off x="7973568" y="4032504"/>
            <a:ext cx="4218432" cy="2834640"/>
          </a:xfrm>
          <a:custGeom>
            <a:avLst/>
            <a:gdLst>
              <a:gd name="connsiteX0" fmla="*/ 3712464 w 4218432"/>
              <a:gd name="connsiteY0" fmla="*/ 0 h 2834640"/>
              <a:gd name="connsiteX1" fmla="*/ 4218432 w 4218432"/>
              <a:gd name="connsiteY1" fmla="*/ 550449 h 2834640"/>
              <a:gd name="connsiteX2" fmla="*/ 4218432 w 4218432"/>
              <a:gd name="connsiteY2" fmla="*/ 2834640 h 2834640"/>
              <a:gd name="connsiteX3" fmla="*/ 0 w 4218432"/>
              <a:gd name="connsiteY3" fmla="*/ 2834640 h 2834640"/>
            </a:gdLst>
            <a:ahLst/>
            <a:cxnLst>
              <a:cxn ang="0">
                <a:pos x="connsiteX0" y="connsiteY0"/>
              </a:cxn>
              <a:cxn ang="0">
                <a:pos x="connsiteX1" y="connsiteY1"/>
              </a:cxn>
              <a:cxn ang="0">
                <a:pos x="connsiteX2" y="connsiteY2"/>
              </a:cxn>
              <a:cxn ang="0">
                <a:pos x="connsiteX3" y="connsiteY3"/>
              </a:cxn>
            </a:cxnLst>
            <a:rect l="l" t="t" r="r" b="b"/>
            <a:pathLst>
              <a:path w="4218432" h="2834640">
                <a:moveTo>
                  <a:pt x="3712464" y="0"/>
                </a:moveTo>
                <a:lnTo>
                  <a:pt x="4218432" y="550449"/>
                </a:lnTo>
                <a:lnTo>
                  <a:pt x="4218432" y="2834640"/>
                </a:lnTo>
                <a:lnTo>
                  <a:pt x="0" y="2834640"/>
                </a:lnTo>
                <a:close/>
              </a:path>
            </a:pathLst>
          </a:cu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E9E87C1-9A3A-4500-86C6-E801FFF2C005}"/>
              </a:ext>
            </a:extLst>
          </p:cNvPr>
          <p:cNvSpPr/>
          <p:nvPr userDrawn="1"/>
        </p:nvSpPr>
        <p:spPr>
          <a:xfrm>
            <a:off x="4448326" y="2"/>
            <a:ext cx="7743674" cy="6860921"/>
          </a:xfrm>
          <a:custGeom>
            <a:avLst/>
            <a:gdLst>
              <a:gd name="connsiteX0" fmla="*/ 0 w 7743674"/>
              <a:gd name="connsiteY0" fmla="*/ 0 h 6860921"/>
              <a:gd name="connsiteX1" fmla="*/ 3597449 w 7743674"/>
              <a:gd name="connsiteY1" fmla="*/ 0 h 6860921"/>
              <a:gd name="connsiteX2" fmla="*/ 7743674 w 7743674"/>
              <a:gd name="connsiteY2" fmla="*/ 4608431 h 6860921"/>
              <a:gd name="connsiteX3" fmla="*/ 7743674 w 7743674"/>
              <a:gd name="connsiteY3" fmla="*/ 6860921 h 6860921"/>
              <a:gd name="connsiteX4" fmla="*/ 6077872 w 7743674"/>
              <a:gd name="connsiteY4" fmla="*/ 6853286 h 6860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3674" h="6860921">
                <a:moveTo>
                  <a:pt x="0" y="0"/>
                </a:moveTo>
                <a:lnTo>
                  <a:pt x="3597449" y="0"/>
                </a:lnTo>
                <a:lnTo>
                  <a:pt x="7743674" y="4608431"/>
                </a:lnTo>
                <a:lnTo>
                  <a:pt x="7743674" y="6860921"/>
                </a:lnTo>
                <a:lnTo>
                  <a:pt x="6077872" y="6853286"/>
                </a:lnTo>
                <a:close/>
              </a:path>
            </a:pathLst>
          </a:custGeom>
          <a:solidFill>
            <a:schemeClr val="accent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 name="Straight Connector 12">
            <a:extLst>
              <a:ext uri="{FF2B5EF4-FFF2-40B4-BE49-F238E27FC236}">
                <a16:creationId xmlns:a16="http://schemas.microsoft.com/office/drawing/2014/main" id="{C1F6C0BD-34E2-F343-B5DD-837F21A1131F}"/>
              </a:ext>
            </a:extLst>
          </p:cNvPr>
          <p:cNvCxnSpPr>
            <a:cxnSpLocks/>
          </p:cNvCxnSpPr>
          <p:nvPr userDrawn="1"/>
        </p:nvCxnSpPr>
        <p:spPr>
          <a:xfrm flipH="1" flipV="1">
            <a:off x="4339771" y="19781"/>
            <a:ext cx="6056958" cy="6844153"/>
          </a:xfrm>
          <a:prstGeom prst="line">
            <a:avLst/>
          </a:prstGeom>
          <a:ln w="22225">
            <a:gradFill>
              <a:gsLst>
                <a:gs pos="88000">
                  <a:schemeClr val="accent3"/>
                </a:gs>
                <a:gs pos="47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EF691EB9-C81E-45A1-9DB1-928056528407}"/>
              </a:ext>
            </a:extLst>
          </p:cNvPr>
          <p:cNvSpPr>
            <a:spLocks noGrp="1"/>
          </p:cNvSpPr>
          <p:nvPr>
            <p:ph type="body" sz="quarter" idx="16" hasCustomPrompt="1"/>
          </p:nvPr>
        </p:nvSpPr>
        <p:spPr>
          <a:xfrm>
            <a:off x="609599" y="2787650"/>
            <a:ext cx="5669280" cy="2498725"/>
          </a:xfrm>
          <a:prstGeom prst="rect">
            <a:avLst/>
          </a:prstGeom>
        </p:spPr>
        <p:txBody>
          <a:bodyPr/>
          <a:lstStyle>
            <a:lvl1pPr marL="0" indent="0">
              <a:lnSpc>
                <a:spcPct val="100000"/>
              </a:lnSpc>
              <a:spcBef>
                <a:spcPts val="0"/>
              </a:spcBef>
              <a:buNone/>
              <a:defRPr sz="5400" b="1">
                <a:solidFill>
                  <a:schemeClr val="bg1"/>
                </a:solidFill>
              </a:defRPr>
            </a:lvl1pPr>
            <a:lvl2pPr>
              <a:defRPr sz="5400" b="1"/>
            </a:lvl2pPr>
            <a:lvl3pPr>
              <a:defRPr sz="5400" b="1"/>
            </a:lvl3pPr>
            <a:lvl4pPr>
              <a:defRPr sz="5400" b="1"/>
            </a:lvl4pPr>
            <a:lvl5pPr>
              <a:defRPr sz="5400" b="1"/>
            </a:lvl5pPr>
          </a:lstStyle>
          <a:p>
            <a:pPr lvl="0"/>
            <a:r>
              <a:rPr lang="en-US" dirty="0"/>
              <a:t>Click to add quote</a:t>
            </a:r>
          </a:p>
        </p:txBody>
      </p:sp>
      <p:pic>
        <p:nvPicPr>
          <p:cNvPr id="7" name="Picture 6" descr="A picture containing drawing&#10;&#10;Description automatically generated">
            <a:extLst>
              <a:ext uri="{FF2B5EF4-FFF2-40B4-BE49-F238E27FC236}">
                <a16:creationId xmlns:a16="http://schemas.microsoft.com/office/drawing/2014/main" id="{39BD2A1A-4F95-4D62-93FB-C9F9D19B89AE}"/>
              </a:ext>
            </a:extLst>
          </p:cNvPr>
          <p:cNvPicPr>
            <a:picLocks noChangeAspect="1"/>
          </p:cNvPicPr>
          <p:nvPr userDrawn="1"/>
        </p:nvPicPr>
        <p:blipFill>
          <a:blip r:embed="rId2">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3780718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 Content / Video ">
    <p:bg>
      <p:bgPr>
        <a:gradFill>
          <a:gsLst>
            <a:gs pos="100000">
              <a:schemeClr val="tx1"/>
            </a:gs>
            <a:gs pos="9000">
              <a:schemeClr val="accent4"/>
            </a:gs>
          </a:gsLst>
          <a:lin ang="14400000" scaled="0"/>
        </a:gradFill>
        <a:effectLst/>
      </p:bgPr>
    </p:bg>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F4B077E5-E609-4C17-8B6A-CF0BD3BD978F}"/>
              </a:ext>
            </a:extLst>
          </p:cNvPr>
          <p:cNvSpPr/>
          <p:nvPr/>
        </p:nvSpPr>
        <p:spPr>
          <a:xfrm rot="19379608">
            <a:off x="1248447" y="-2838051"/>
            <a:ext cx="7456088" cy="7238188"/>
          </a:xfrm>
          <a:custGeom>
            <a:avLst/>
            <a:gdLst>
              <a:gd name="connsiteX0" fmla="*/ 224099 w 7456088"/>
              <a:gd name="connsiteY0" fmla="*/ 0 h 7238188"/>
              <a:gd name="connsiteX1" fmla="*/ 6750984 w 7456088"/>
              <a:gd name="connsiteY1" fmla="*/ 4919527 h 7238188"/>
              <a:gd name="connsiteX2" fmla="*/ 7456088 w 7456088"/>
              <a:gd name="connsiteY2" fmla="*/ 7238188 h 7238188"/>
              <a:gd name="connsiteX3" fmla="*/ 0 w 7456088"/>
              <a:gd name="connsiteY3" fmla="*/ 297319 h 7238188"/>
            </a:gdLst>
            <a:ahLst/>
            <a:cxnLst>
              <a:cxn ang="0">
                <a:pos x="connsiteX0" y="connsiteY0"/>
              </a:cxn>
              <a:cxn ang="0">
                <a:pos x="connsiteX1" y="connsiteY1"/>
              </a:cxn>
              <a:cxn ang="0">
                <a:pos x="connsiteX2" y="connsiteY2"/>
              </a:cxn>
              <a:cxn ang="0">
                <a:pos x="connsiteX3" y="connsiteY3"/>
              </a:cxn>
            </a:cxnLst>
            <a:rect l="l" t="t" r="r" b="b"/>
            <a:pathLst>
              <a:path w="7456088" h="7238188">
                <a:moveTo>
                  <a:pt x="224099" y="0"/>
                </a:moveTo>
                <a:lnTo>
                  <a:pt x="6750984" y="4919527"/>
                </a:lnTo>
                <a:lnTo>
                  <a:pt x="7456088" y="7238188"/>
                </a:lnTo>
                <a:lnTo>
                  <a:pt x="0" y="297319"/>
                </a:lnTo>
                <a:close/>
              </a:path>
            </a:pathLst>
          </a:custGeom>
          <a:gradFill>
            <a:gsLst>
              <a:gs pos="100000">
                <a:schemeClr val="bg1">
                  <a:alpha val="15000"/>
                </a:schemeClr>
              </a:gs>
              <a:gs pos="0">
                <a:schemeClr val="bg1">
                  <a:alpha val="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66640645-9C01-4014-ACB6-CFEC73305AA1}"/>
              </a:ext>
            </a:extLst>
          </p:cNvPr>
          <p:cNvSpPr/>
          <p:nvPr/>
        </p:nvSpPr>
        <p:spPr>
          <a:xfrm rot="19379608">
            <a:off x="-1748160" y="-602034"/>
            <a:ext cx="7674989" cy="7712885"/>
          </a:xfrm>
          <a:custGeom>
            <a:avLst/>
            <a:gdLst>
              <a:gd name="connsiteX0" fmla="*/ 7674989 w 7674989"/>
              <a:gd name="connsiteY0" fmla="*/ 2673579 h 7712885"/>
              <a:gd name="connsiteX1" fmla="*/ 2966986 w 7674989"/>
              <a:gd name="connsiteY1" fmla="*/ 7712885 h 7712885"/>
              <a:gd name="connsiteX2" fmla="*/ 0 w 7674989"/>
              <a:gd name="connsiteY2" fmla="*/ 5476571 h 7712885"/>
              <a:gd name="connsiteX3" fmla="*/ 4127871 w 7674989"/>
              <a:gd name="connsiteY3" fmla="*/ 0 h 7712885"/>
            </a:gdLst>
            <a:ahLst/>
            <a:cxnLst>
              <a:cxn ang="0">
                <a:pos x="connsiteX0" y="connsiteY0"/>
              </a:cxn>
              <a:cxn ang="0">
                <a:pos x="connsiteX1" y="connsiteY1"/>
              </a:cxn>
              <a:cxn ang="0">
                <a:pos x="connsiteX2" y="connsiteY2"/>
              </a:cxn>
              <a:cxn ang="0">
                <a:pos x="connsiteX3" y="connsiteY3"/>
              </a:cxn>
            </a:cxnLst>
            <a:rect l="l" t="t" r="r" b="b"/>
            <a:pathLst>
              <a:path w="7674989" h="7712885">
                <a:moveTo>
                  <a:pt x="7674989" y="2673579"/>
                </a:moveTo>
                <a:lnTo>
                  <a:pt x="2966986" y="7712885"/>
                </a:lnTo>
                <a:lnTo>
                  <a:pt x="0" y="5476571"/>
                </a:lnTo>
                <a:lnTo>
                  <a:pt x="4127871" y="0"/>
                </a:lnTo>
                <a:close/>
              </a:path>
            </a:pathLst>
          </a:custGeom>
          <a:gradFill>
            <a:gsLst>
              <a:gs pos="100000">
                <a:schemeClr val="bg1">
                  <a:alpha val="0"/>
                </a:schemeClr>
              </a:gs>
              <a:gs pos="0">
                <a:schemeClr val="bg1">
                  <a:alpha val="1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02F2CA31-ACC6-4DB3-A513-DA544EF904F4}"/>
              </a:ext>
            </a:extLst>
          </p:cNvPr>
          <p:cNvSpPr/>
          <p:nvPr/>
        </p:nvSpPr>
        <p:spPr>
          <a:xfrm rot="19379608">
            <a:off x="-255267" y="2384753"/>
            <a:ext cx="11353959" cy="4469448"/>
          </a:xfrm>
          <a:custGeom>
            <a:avLst/>
            <a:gdLst>
              <a:gd name="connsiteX0" fmla="*/ 11353959 w 11353959"/>
              <a:gd name="connsiteY0" fmla="*/ 2541281 h 4469448"/>
              <a:gd name="connsiteX1" fmla="*/ 4922798 w 11353959"/>
              <a:gd name="connsiteY1" fmla="*/ 4469448 h 4469448"/>
              <a:gd name="connsiteX2" fmla="*/ 0 w 11353959"/>
              <a:gd name="connsiteY2" fmla="*/ 758974 h 4469448"/>
              <a:gd name="connsiteX3" fmla="*/ 572064 w 11353959"/>
              <a:gd name="connsiteY3" fmla="*/ 0 h 4469448"/>
            </a:gdLst>
            <a:ahLst/>
            <a:cxnLst>
              <a:cxn ang="0">
                <a:pos x="connsiteX0" y="connsiteY0"/>
              </a:cxn>
              <a:cxn ang="0">
                <a:pos x="connsiteX1" y="connsiteY1"/>
              </a:cxn>
              <a:cxn ang="0">
                <a:pos x="connsiteX2" y="connsiteY2"/>
              </a:cxn>
              <a:cxn ang="0">
                <a:pos x="connsiteX3" y="connsiteY3"/>
              </a:cxn>
            </a:cxnLst>
            <a:rect l="l" t="t" r="r" b="b"/>
            <a:pathLst>
              <a:path w="11353959" h="4469448">
                <a:moveTo>
                  <a:pt x="11353959" y="2541281"/>
                </a:moveTo>
                <a:lnTo>
                  <a:pt x="4922798" y="4469448"/>
                </a:lnTo>
                <a:lnTo>
                  <a:pt x="0" y="758974"/>
                </a:lnTo>
                <a:lnTo>
                  <a:pt x="572064" y="0"/>
                </a:lnTo>
                <a:close/>
              </a:path>
            </a:pathLst>
          </a:custGeom>
          <a:gradFill>
            <a:gsLst>
              <a:gs pos="99000">
                <a:schemeClr val="bg1">
                  <a:alpha val="9000"/>
                </a:schemeClr>
              </a:gs>
              <a:gs pos="0">
                <a:schemeClr val="bg1">
                  <a:alpha val="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9DE6D801-0970-A944-893E-ECB4C295E379}"/>
              </a:ext>
            </a:extLst>
          </p:cNvPr>
          <p:cNvPicPr>
            <a:picLocks noChangeAspect="1"/>
          </p:cNvPicPr>
          <p:nvPr userDrawn="1"/>
        </p:nvPicPr>
        <p:blipFill rotWithShape="1">
          <a:blip r:embed="rId2"/>
          <a:srcRect b="60978"/>
          <a:stretch/>
        </p:blipFill>
        <p:spPr>
          <a:xfrm>
            <a:off x="0" y="6775487"/>
            <a:ext cx="12192000" cy="82513"/>
          </a:xfrm>
          <a:prstGeom prst="rect">
            <a:avLst/>
          </a:prstGeom>
        </p:spPr>
      </p:pic>
      <p:sp>
        <p:nvSpPr>
          <p:cNvPr id="14" name="Text Placeholder 2">
            <a:extLst>
              <a:ext uri="{FF2B5EF4-FFF2-40B4-BE49-F238E27FC236}">
                <a16:creationId xmlns:a16="http://schemas.microsoft.com/office/drawing/2014/main" id="{C4354659-C908-4A17-9232-5C7E621292D5}"/>
              </a:ext>
            </a:extLst>
          </p:cNvPr>
          <p:cNvSpPr>
            <a:spLocks noGrp="1"/>
          </p:cNvSpPr>
          <p:nvPr>
            <p:ph type="body" sz="quarter" idx="20" hasCustomPrompt="1"/>
          </p:nvPr>
        </p:nvSpPr>
        <p:spPr>
          <a:xfrm>
            <a:off x="609601" y="1019833"/>
            <a:ext cx="10972800" cy="369332"/>
          </a:xfrm>
          <a:prstGeom prst="rect">
            <a:avLst/>
          </a:prstGeom>
        </p:spPr>
        <p:txBody>
          <a:bodyPr wrap="square" lIns="0" rIns="0">
            <a:spAutoFit/>
          </a:bodyPr>
          <a:lstStyle>
            <a:lvl1pPr marL="0" indent="0">
              <a:buNone/>
              <a:defRPr sz="2000">
                <a:solidFill>
                  <a:schemeClr val="bg1"/>
                </a:solidFill>
              </a:defRPr>
            </a:lvl1pPr>
          </a:lstStyle>
          <a:p>
            <a:pPr lvl="0"/>
            <a:r>
              <a:rPr lang="en-US" dirty="0"/>
              <a:t>Click to add sub-title</a:t>
            </a:r>
            <a:endParaRPr lang="en-GB" dirty="0"/>
          </a:p>
        </p:txBody>
      </p:sp>
      <p:sp>
        <p:nvSpPr>
          <p:cNvPr id="15" name="Title 1">
            <a:extLst>
              <a:ext uri="{FF2B5EF4-FFF2-40B4-BE49-F238E27FC236}">
                <a16:creationId xmlns:a16="http://schemas.microsoft.com/office/drawing/2014/main" id="{3CEBA134-1D60-44D3-A84D-91E2966DE40C}"/>
              </a:ext>
            </a:extLst>
          </p:cNvPr>
          <p:cNvSpPr>
            <a:spLocks noGrp="1"/>
          </p:cNvSpPr>
          <p:nvPr>
            <p:ph type="title" hasCustomPrompt="1"/>
          </p:nvPr>
        </p:nvSpPr>
        <p:spPr>
          <a:xfrm>
            <a:off x="609600" y="609600"/>
            <a:ext cx="10972800" cy="410233"/>
          </a:xfrm>
          <a:prstGeom prst="rect">
            <a:avLst/>
          </a:prstGeom>
        </p:spPr>
        <p:txBody>
          <a:bodyPr lIns="0" tIns="0" rIns="0" bIns="0" anchor="t">
            <a:noAutofit/>
          </a:bodyPr>
          <a:lstStyle>
            <a:lvl1pPr>
              <a:defRPr sz="2400" b="1" i="0">
                <a:solidFill>
                  <a:schemeClr val="bg1"/>
                </a:solidFill>
                <a:latin typeface="Arial" panose="020B0604020202020204" pitchFamily="34" charset="0"/>
                <a:cs typeface="Arial" panose="020B0604020202020204" pitchFamily="34" charset="0"/>
              </a:defRPr>
            </a:lvl1pPr>
          </a:lstStyle>
          <a:p>
            <a:r>
              <a:rPr lang="en-US" dirty="0"/>
              <a:t>Click to add title</a:t>
            </a:r>
          </a:p>
        </p:txBody>
      </p:sp>
      <p:sp>
        <p:nvSpPr>
          <p:cNvPr id="16" name="Content Placeholder 2">
            <a:extLst>
              <a:ext uri="{FF2B5EF4-FFF2-40B4-BE49-F238E27FC236}">
                <a16:creationId xmlns:a16="http://schemas.microsoft.com/office/drawing/2014/main" id="{D1D9A821-078D-43B9-8464-538D8E012862}"/>
              </a:ext>
            </a:extLst>
          </p:cNvPr>
          <p:cNvSpPr>
            <a:spLocks noGrp="1"/>
          </p:cNvSpPr>
          <p:nvPr>
            <p:ph sz="quarter" idx="21" hasCustomPrompt="1"/>
          </p:nvPr>
        </p:nvSpPr>
        <p:spPr>
          <a:xfrm>
            <a:off x="9056788" y="2108778"/>
            <a:ext cx="2525611" cy="3769735"/>
          </a:xfrm>
          <a:prstGeom prst="rect">
            <a:avLst/>
          </a:prstGeom>
        </p:spPr>
        <p:txBody>
          <a:bodyPr lIns="0" tIns="0" rIns="0" bIns="0"/>
          <a:lstStyle>
            <a:lvl1pPr marL="231775" indent="-231775">
              <a:spcBef>
                <a:spcPts val="500"/>
              </a:spcBef>
              <a:buFont typeface="Arial" panose="020B0604020202020204" pitchFamily="34" charset="0"/>
              <a:buChar char="•"/>
              <a:defRPr sz="1600">
                <a:solidFill>
                  <a:schemeClr val="bg1"/>
                </a:solidFill>
              </a:defRPr>
            </a:lvl1pPr>
            <a:lvl2pPr marL="465138" indent="-233363">
              <a:spcBef>
                <a:spcPts val="500"/>
              </a:spcBef>
              <a:defRPr sz="1600">
                <a:solidFill>
                  <a:schemeClr val="bg1"/>
                </a:solidFill>
              </a:defRPr>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chemeClr val="bg1"/>
                </a:solidFill>
              </a:defRPr>
            </a:lvl3pPr>
            <a:lvl4pPr marL="914400" indent="-231775">
              <a:spcBef>
                <a:spcPts val="500"/>
              </a:spcBef>
              <a:defRPr sz="1400">
                <a:solidFill>
                  <a:schemeClr val="bg1"/>
                </a:solidFill>
              </a:defRPr>
            </a:lvl4pPr>
            <a:lvl5pPr marL="1146175" indent="-231775">
              <a:spcBef>
                <a:spcPts val="500"/>
              </a:spcBef>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Media Placeholder 2">
            <a:extLst>
              <a:ext uri="{FF2B5EF4-FFF2-40B4-BE49-F238E27FC236}">
                <a16:creationId xmlns:a16="http://schemas.microsoft.com/office/drawing/2014/main" id="{3366D18E-8AA5-4690-BA85-84E71374D53A}"/>
              </a:ext>
            </a:extLst>
          </p:cNvPr>
          <p:cNvSpPr>
            <a:spLocks noGrp="1"/>
          </p:cNvSpPr>
          <p:nvPr>
            <p:ph type="media" sz="quarter" idx="24" hasCustomPrompt="1"/>
          </p:nvPr>
        </p:nvSpPr>
        <p:spPr>
          <a:xfrm>
            <a:off x="609600" y="1471584"/>
            <a:ext cx="8107182" cy="4443480"/>
          </a:xfrm>
          <a:prstGeom prst="rect">
            <a:avLst/>
          </a:prstGeom>
          <a:effectLst>
            <a:softEdge rad="0"/>
          </a:effectLst>
        </p:spPr>
        <p:txBody>
          <a:bodyPr anchor="ctr"/>
          <a:lstStyle>
            <a:lvl1pPr marL="0" indent="0" algn="ctr">
              <a:buNone/>
              <a:defRPr>
                <a:solidFill>
                  <a:schemeClr val="bg1"/>
                </a:solidFill>
              </a:defRPr>
            </a:lvl1pPr>
          </a:lstStyle>
          <a:p>
            <a:r>
              <a:rPr lang="en-US" dirty="0"/>
              <a:t>Click to insert video</a:t>
            </a:r>
          </a:p>
        </p:txBody>
      </p:sp>
      <p:sp>
        <p:nvSpPr>
          <p:cNvPr id="12" name="Text Placeholder 2">
            <a:extLst>
              <a:ext uri="{FF2B5EF4-FFF2-40B4-BE49-F238E27FC236}">
                <a16:creationId xmlns:a16="http://schemas.microsoft.com/office/drawing/2014/main" id="{38BCB93E-1DD3-D242-AFF8-8CD8BC6569A6}"/>
              </a:ext>
            </a:extLst>
          </p:cNvPr>
          <p:cNvSpPr>
            <a:spLocks noGrp="1"/>
          </p:cNvSpPr>
          <p:nvPr>
            <p:ph type="body" sz="quarter" idx="31"/>
          </p:nvPr>
        </p:nvSpPr>
        <p:spPr>
          <a:xfrm>
            <a:off x="9056788" y="1531199"/>
            <a:ext cx="2525612" cy="449942"/>
          </a:xfrm>
          <a:prstGeom prst="rect">
            <a:avLst/>
          </a:prstGeom>
        </p:spPr>
        <p:txBody>
          <a:bodyPr lIns="0" tIns="0" rIns="0" bIns="0"/>
          <a:lstStyle>
            <a:lvl1pPr marL="0" indent="0">
              <a:buNone/>
              <a:defRPr lang="en-US" sz="1800" b="1" dirty="0" smtClean="0">
                <a:solidFill>
                  <a:schemeClr val="bg1"/>
                </a:solidFill>
              </a:defRPr>
            </a:lvl1pPr>
            <a:lvl2pPr>
              <a:defRPr lang="en-US" sz="1600" dirty="0" smtClean="0"/>
            </a:lvl2pPr>
            <a:lvl3pPr>
              <a:defRPr lang="en-US" sz="1400" dirty="0" smtClean="0"/>
            </a:lvl3pPr>
            <a:lvl4pPr>
              <a:defRPr lang="en-US" sz="1400" dirty="0" smtClean="0"/>
            </a:lvl4pPr>
            <a:lvl5pPr>
              <a:defRPr lang="en-US" sz="1400" dirty="0"/>
            </a:lvl5pPr>
          </a:lstStyle>
          <a:p>
            <a:pPr marL="231775" lvl="0" indent="-231775">
              <a:spcBef>
                <a:spcPts val="500"/>
              </a:spcBef>
            </a:pPr>
            <a:endParaRPr lang="en-US" dirty="0"/>
          </a:p>
        </p:txBody>
      </p:sp>
      <p:pic>
        <p:nvPicPr>
          <p:cNvPr id="17" name="Picture 16" descr="A picture containing drawing&#10;&#10;Description automatically generated">
            <a:extLst>
              <a:ext uri="{FF2B5EF4-FFF2-40B4-BE49-F238E27FC236}">
                <a16:creationId xmlns:a16="http://schemas.microsoft.com/office/drawing/2014/main" id="{BB31DD9F-0CFA-4B7E-94FC-F941314A4F88}"/>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1361042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 1 with Image">
    <p:spTree>
      <p:nvGrpSpPr>
        <p:cNvPr id="1" name=""/>
        <p:cNvGrpSpPr/>
        <p:nvPr/>
      </p:nvGrpSpPr>
      <p:grpSpPr>
        <a:xfrm>
          <a:off x="0" y="0"/>
          <a:ext cx="0" cy="0"/>
          <a:chOff x="0" y="0"/>
          <a:chExt cx="0" cy="0"/>
        </a:xfrm>
      </p:grpSpPr>
      <p:pic>
        <p:nvPicPr>
          <p:cNvPr id="19" name="Picture 18" descr="A picture containing animal, fish&#10;&#10;Description automatically generated">
            <a:extLst>
              <a:ext uri="{FF2B5EF4-FFF2-40B4-BE49-F238E27FC236}">
                <a16:creationId xmlns:a16="http://schemas.microsoft.com/office/drawing/2014/main" id="{8147F25E-A481-48EC-A799-BBB60105816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Picture Placeholder 16">
            <a:extLst>
              <a:ext uri="{FF2B5EF4-FFF2-40B4-BE49-F238E27FC236}">
                <a16:creationId xmlns:a16="http://schemas.microsoft.com/office/drawing/2014/main" id="{65D46A15-D204-424C-9BDE-FD25936FBDA9}"/>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dirty="0"/>
              <a:t>Image Here</a:t>
            </a:r>
          </a:p>
        </p:txBody>
      </p:sp>
      <p:sp>
        <p:nvSpPr>
          <p:cNvPr id="11" name="Text Placeholder 6">
            <a:extLst>
              <a:ext uri="{FF2B5EF4-FFF2-40B4-BE49-F238E27FC236}">
                <a16:creationId xmlns:a16="http://schemas.microsoft.com/office/drawing/2014/main" id="{F29F42E2-DD88-43FC-868F-0A331EEB4683}"/>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12" name="Text Placeholder 36">
            <a:extLst>
              <a:ext uri="{FF2B5EF4-FFF2-40B4-BE49-F238E27FC236}">
                <a16:creationId xmlns:a16="http://schemas.microsoft.com/office/drawing/2014/main" id="{2A3732F4-357D-4B54-AE8F-69623465F239}"/>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sp>
        <p:nvSpPr>
          <p:cNvPr id="10" name="Graphic 4">
            <a:extLst>
              <a:ext uri="{FF2B5EF4-FFF2-40B4-BE49-F238E27FC236}">
                <a16:creationId xmlns:a16="http://schemas.microsoft.com/office/drawing/2014/main" id="{E80A3B36-7B3B-4B55-942B-3355FBD03936}"/>
              </a:ext>
            </a:extLst>
          </p:cNvPr>
          <p:cNvSpPr/>
          <p:nvPr userDrawn="1"/>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a:gsLst>
              <a:gs pos="0">
                <a:schemeClr val="accent1">
                  <a:alpha val="90000"/>
                </a:schemeClr>
              </a:gs>
              <a:gs pos="100000">
                <a:schemeClr val="accent3">
                  <a:alpha val="90000"/>
                </a:schemeClr>
              </a:gs>
            </a:gsLst>
            <a:lin ang="10800000" scaled="1"/>
          </a:gradFill>
          <a:ln w="10588" cap="flat">
            <a:noFill/>
            <a:prstDash val="solid"/>
            <a:miter/>
          </a:ln>
        </p:spPr>
        <p:txBody>
          <a:bodyPr rtlCol="0" anchor="ctr"/>
          <a:lstStyle/>
          <a:p>
            <a:endParaRPr lang="en-US"/>
          </a:p>
        </p:txBody>
      </p:sp>
      <p:pic>
        <p:nvPicPr>
          <p:cNvPr id="13" name="Picture 12" descr="A picture containing drawing&#10;&#10;Description automatically generated">
            <a:extLst>
              <a:ext uri="{FF2B5EF4-FFF2-40B4-BE49-F238E27FC236}">
                <a16:creationId xmlns:a16="http://schemas.microsoft.com/office/drawing/2014/main" id="{BD2E3D35-56D8-4A7C-B6DE-BB7C24A42440}"/>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152641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F3724CE-9E3B-415B-8F28-12EED683E66F}"/>
              </a:ext>
            </a:extLst>
          </p:cNvPr>
          <p:cNvPicPr>
            <a:picLocks noChangeAspect="1"/>
          </p:cNvPicPr>
          <p:nvPr userDrawn="1"/>
        </p:nvPicPr>
        <p:blipFill>
          <a:blip r:embed="rId2"/>
          <a:stretch>
            <a:fillRect/>
          </a:stretch>
        </p:blipFill>
        <p:spPr>
          <a:xfrm>
            <a:off x="0" y="2974"/>
            <a:ext cx="12192000" cy="6852052"/>
          </a:xfrm>
          <a:prstGeom prst="rect">
            <a:avLst/>
          </a:prstGeom>
        </p:spPr>
      </p:pic>
      <p:sp>
        <p:nvSpPr>
          <p:cNvPr id="10" name="Text Placeholder 6">
            <a:extLst>
              <a:ext uri="{FF2B5EF4-FFF2-40B4-BE49-F238E27FC236}">
                <a16:creationId xmlns:a16="http://schemas.microsoft.com/office/drawing/2014/main" id="{77A39ADB-6AFA-4AA0-894C-81B85DA6A355}"/>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11" name="Text Placeholder 36">
            <a:extLst>
              <a:ext uri="{FF2B5EF4-FFF2-40B4-BE49-F238E27FC236}">
                <a16:creationId xmlns:a16="http://schemas.microsoft.com/office/drawing/2014/main" id="{32B9E9F7-7966-45F8-9583-22CBC58C8936}"/>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pic>
        <p:nvPicPr>
          <p:cNvPr id="8" name="Picture 7" descr="A picture containing drawing&#10;&#10;Description automatically generated">
            <a:extLst>
              <a:ext uri="{FF2B5EF4-FFF2-40B4-BE49-F238E27FC236}">
                <a16:creationId xmlns:a16="http://schemas.microsoft.com/office/drawing/2014/main" id="{5CBA5671-6D54-4E7E-9AA4-4386EBCCDDCE}"/>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187592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2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F3CC7F6-FAC2-411A-9CDC-E4CBE9CB98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6">
            <a:extLst>
              <a:ext uri="{FF2B5EF4-FFF2-40B4-BE49-F238E27FC236}">
                <a16:creationId xmlns:a16="http://schemas.microsoft.com/office/drawing/2014/main" id="{70B6A775-70C9-49CA-A602-22A10909E69E}"/>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13" name="Text Placeholder 36">
            <a:extLst>
              <a:ext uri="{FF2B5EF4-FFF2-40B4-BE49-F238E27FC236}">
                <a16:creationId xmlns:a16="http://schemas.microsoft.com/office/drawing/2014/main" id="{D40DDC5F-891A-471E-8BD0-0474690E2A3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sp>
        <p:nvSpPr>
          <p:cNvPr id="7" name="Picture Placeholder 6">
            <a:extLst>
              <a:ext uri="{FF2B5EF4-FFF2-40B4-BE49-F238E27FC236}">
                <a16:creationId xmlns:a16="http://schemas.microsoft.com/office/drawing/2014/main" id="{CBF5291B-4AE1-4EF1-B31D-7344D1447A3E}"/>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dirty="0"/>
              <a:t>Image Here</a:t>
            </a:r>
          </a:p>
        </p:txBody>
      </p:sp>
      <p:sp>
        <p:nvSpPr>
          <p:cNvPr id="14" name="Graphic 4">
            <a:extLst>
              <a:ext uri="{FF2B5EF4-FFF2-40B4-BE49-F238E27FC236}">
                <a16:creationId xmlns:a16="http://schemas.microsoft.com/office/drawing/2014/main" id="{73457F43-AF46-4CEC-A27C-D36D79774E47}"/>
              </a:ext>
            </a:extLst>
          </p:cNvPr>
          <p:cNvSpPr/>
          <p:nvPr userDrawn="1"/>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flip="none" rotWithShape="1">
            <a:gsLst>
              <a:gs pos="0">
                <a:schemeClr val="bg1">
                  <a:alpha val="85000"/>
                </a:schemeClr>
              </a:gs>
              <a:gs pos="100000">
                <a:schemeClr val="bg1">
                  <a:alpha val="25000"/>
                </a:schemeClr>
              </a:gs>
            </a:gsLst>
            <a:lin ang="2700000" scaled="1"/>
            <a:tileRect/>
          </a:gradFill>
          <a:ln w="10588" cap="flat">
            <a:noFill/>
            <a:prstDash val="solid"/>
            <a:miter/>
          </a:ln>
        </p:spPr>
        <p:txBody>
          <a:bodyPr rtlCol="0" anchor="ctr"/>
          <a:lstStyle/>
          <a:p>
            <a:endParaRPr lang="en-US"/>
          </a:p>
        </p:txBody>
      </p:sp>
      <p:pic>
        <p:nvPicPr>
          <p:cNvPr id="9" name="Picture 8" descr="A picture containing drawing&#10;&#10;Description automatically generated">
            <a:extLst>
              <a:ext uri="{FF2B5EF4-FFF2-40B4-BE49-F238E27FC236}">
                <a16:creationId xmlns:a16="http://schemas.microsoft.com/office/drawing/2014/main" id="{F6D70CDF-A8C1-49F4-B531-8B65AD4717B6}"/>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141001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reaker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BE30D9-F1F5-405F-86C3-2F22D1D2FEBE}"/>
              </a:ext>
            </a:extLst>
          </p:cNvPr>
          <p:cNvPicPr>
            <a:picLocks noChangeAspect="1"/>
          </p:cNvPicPr>
          <p:nvPr userDrawn="1"/>
        </p:nvPicPr>
        <p:blipFill>
          <a:blip r:embed="rId2"/>
          <a:stretch>
            <a:fillRect/>
          </a:stretch>
        </p:blipFill>
        <p:spPr>
          <a:xfrm>
            <a:off x="0" y="2974"/>
            <a:ext cx="12192000" cy="6852052"/>
          </a:xfrm>
          <a:prstGeom prst="rect">
            <a:avLst/>
          </a:prstGeom>
        </p:spPr>
      </p:pic>
      <p:sp>
        <p:nvSpPr>
          <p:cNvPr id="10" name="Text Placeholder 6">
            <a:extLst>
              <a:ext uri="{FF2B5EF4-FFF2-40B4-BE49-F238E27FC236}">
                <a16:creationId xmlns:a16="http://schemas.microsoft.com/office/drawing/2014/main" id="{BD759CD5-7733-4865-94D0-3C025197BDF4}"/>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11" name="Text Placeholder 36">
            <a:extLst>
              <a:ext uri="{FF2B5EF4-FFF2-40B4-BE49-F238E27FC236}">
                <a16:creationId xmlns:a16="http://schemas.microsoft.com/office/drawing/2014/main" id="{63EAE161-4096-4980-91F6-CDB2C71A7D75}"/>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pic>
        <p:nvPicPr>
          <p:cNvPr id="7" name="Picture 6" descr="A picture containing drawing&#10;&#10;Description automatically generated">
            <a:extLst>
              <a:ext uri="{FF2B5EF4-FFF2-40B4-BE49-F238E27FC236}">
                <a16:creationId xmlns:a16="http://schemas.microsoft.com/office/drawing/2014/main" id="{8B44891D-EEFE-4F27-9DE8-C135969FF4DA}"/>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96390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 3 with Imag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C29118-FAEA-4CFC-B758-3A462877CE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6">
            <a:extLst>
              <a:ext uri="{FF2B5EF4-FFF2-40B4-BE49-F238E27FC236}">
                <a16:creationId xmlns:a16="http://schemas.microsoft.com/office/drawing/2014/main" id="{3276A094-0F46-4740-8A23-81D51CF45E39}"/>
              </a:ext>
            </a:extLst>
          </p:cNvPr>
          <p:cNvSpPr>
            <a:spLocks noGrp="1"/>
          </p:cNvSpPr>
          <p:nvPr>
            <p:ph type="body" sz="quarter" idx="11" hasCustomPrompt="1"/>
          </p:nvPr>
        </p:nvSpPr>
        <p:spPr>
          <a:xfrm>
            <a:off x="7924800" y="3804971"/>
            <a:ext cx="3657600" cy="1271588"/>
          </a:xfrm>
          <a:prstGeom prst="rect">
            <a:avLst/>
          </a:prstGeom>
        </p:spPr>
        <p:txBody>
          <a:bodyPr lIns="0" rIns="0"/>
          <a:lstStyle>
            <a:lvl1pPr marL="0" indent="0">
              <a:buNone/>
              <a:defRPr sz="2400" b="1" i="0">
                <a:solidFill>
                  <a:schemeClr val="bg1"/>
                </a:solidFill>
                <a:latin typeface="Arial" panose="020B0604020202020204" pitchFamily="34" charset="0"/>
                <a:cs typeface="Arial" panose="020B0604020202020204" pitchFamily="34" charset="0"/>
              </a:defRPr>
            </a:lvl1pPr>
            <a:lvl2pPr marL="9525" indent="0">
              <a:buNone/>
              <a:tabLst/>
              <a:defRPr sz="1800" b="0" i="0">
                <a:solidFill>
                  <a:schemeClr val="tx1"/>
                </a:solidFill>
                <a:latin typeface="Arial" panose="020B0604020202020204" pitchFamily="34" charset="0"/>
                <a:cs typeface="Arial" panose="020B0604020202020204" pitchFamily="34" charset="0"/>
              </a:defRPr>
            </a:lvl2pPr>
            <a:lvl3pPr marL="914400" indent="0">
              <a:buNone/>
              <a:defRPr sz="1800" b="0" i="0">
                <a:solidFill>
                  <a:schemeClr val="tx1"/>
                </a:solidFill>
                <a:latin typeface="Arial" panose="020B0604020202020204" pitchFamily="34" charset="0"/>
                <a:cs typeface="Arial" panose="020B0604020202020204" pitchFamily="34" charset="0"/>
              </a:defRPr>
            </a:lvl3pPr>
            <a:lvl4pPr marL="1371600" indent="0">
              <a:buNone/>
              <a:defRPr sz="1800" b="0" i="0">
                <a:solidFill>
                  <a:schemeClr val="tx1"/>
                </a:solidFill>
                <a:latin typeface="Arial" panose="020B0604020202020204" pitchFamily="34" charset="0"/>
                <a:cs typeface="Arial" panose="020B0604020202020204" pitchFamily="34" charset="0"/>
              </a:defRPr>
            </a:lvl4pPr>
            <a:lvl5pPr marL="1828800" indent="0">
              <a:buNone/>
              <a:defRPr sz="1800" b="0" i="0">
                <a:solidFill>
                  <a:schemeClr val="tx1"/>
                </a:solidFill>
                <a:latin typeface="Arial" panose="020B0604020202020204" pitchFamily="34" charset="0"/>
                <a:cs typeface="Arial" panose="020B0604020202020204" pitchFamily="34" charset="0"/>
              </a:defRPr>
            </a:lvl5pPr>
          </a:lstStyle>
          <a:p>
            <a:pPr lvl="0"/>
            <a:r>
              <a:rPr lang="en-US" dirty="0"/>
              <a:t>Click to add title</a:t>
            </a:r>
          </a:p>
        </p:txBody>
      </p:sp>
      <p:sp>
        <p:nvSpPr>
          <p:cNvPr id="13" name="Text Placeholder 36">
            <a:extLst>
              <a:ext uri="{FF2B5EF4-FFF2-40B4-BE49-F238E27FC236}">
                <a16:creationId xmlns:a16="http://schemas.microsoft.com/office/drawing/2014/main" id="{7531585B-D5C3-489D-AFCF-1915A1CAFE92}"/>
              </a:ext>
            </a:extLst>
          </p:cNvPr>
          <p:cNvSpPr>
            <a:spLocks noGrp="1"/>
          </p:cNvSpPr>
          <p:nvPr>
            <p:ph type="body" sz="quarter" idx="13" hasCustomPrompt="1"/>
          </p:nvPr>
        </p:nvSpPr>
        <p:spPr>
          <a:xfrm>
            <a:off x="7924640" y="5075428"/>
            <a:ext cx="3655977" cy="310896"/>
          </a:xfrm>
          <a:prstGeom prst="rect">
            <a:avLst/>
          </a:prstGeom>
        </p:spPr>
        <p:txBody>
          <a:bodyPr lIns="0" tIns="0" rIns="0" bIns="0" anchor="t" anchorCtr="0"/>
          <a:lstStyle>
            <a:lvl1pPr marL="0" indent="0">
              <a:buNone/>
              <a:defRPr sz="1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sub-title / date</a:t>
            </a:r>
          </a:p>
        </p:txBody>
      </p:sp>
      <p:sp>
        <p:nvSpPr>
          <p:cNvPr id="7" name="Picture Placeholder 6">
            <a:extLst>
              <a:ext uri="{FF2B5EF4-FFF2-40B4-BE49-F238E27FC236}">
                <a16:creationId xmlns:a16="http://schemas.microsoft.com/office/drawing/2014/main" id="{C4F2BC1D-0A56-4D3F-AD9D-87EE429C75BD}"/>
              </a:ext>
            </a:extLst>
          </p:cNvPr>
          <p:cNvSpPr>
            <a:spLocks noGrp="1"/>
          </p:cNvSpPr>
          <p:nvPr>
            <p:ph type="pic" sz="quarter" idx="12" hasCustomPrompt="1"/>
          </p:nvPr>
        </p:nvSpPr>
        <p:spPr>
          <a:xfrm>
            <a:off x="0" y="0"/>
            <a:ext cx="8496300" cy="6858000"/>
          </a:xfrm>
          <a:custGeom>
            <a:avLst/>
            <a:gdLst>
              <a:gd name="connsiteX0" fmla="*/ 1859358 w 8496300"/>
              <a:gd name="connsiteY0" fmla="*/ 0 h 6858000"/>
              <a:gd name="connsiteX1" fmla="*/ 6758227 w 8496300"/>
              <a:gd name="connsiteY1" fmla="*/ 0 h 6858000"/>
              <a:gd name="connsiteX2" fmla="*/ 8496300 w 8496300"/>
              <a:gd name="connsiteY2" fmla="*/ 728810 h 6858000"/>
              <a:gd name="connsiteX3" fmla="*/ 511073 w 8496300"/>
              <a:gd name="connsiteY3" fmla="*/ 6858000 h 6858000"/>
              <a:gd name="connsiteX4" fmla="*/ 0 w 8496300"/>
              <a:gd name="connsiteY4" fmla="*/ 6858000 h 6858000"/>
              <a:gd name="connsiteX5" fmla="*/ 0 w 8496300"/>
              <a:gd name="connsiteY5" fmla="*/ 4745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6300" h="6858000">
                <a:moveTo>
                  <a:pt x="1859358" y="0"/>
                </a:moveTo>
                <a:lnTo>
                  <a:pt x="6758227" y="0"/>
                </a:lnTo>
                <a:lnTo>
                  <a:pt x="8496300" y="728810"/>
                </a:lnTo>
                <a:lnTo>
                  <a:pt x="511073" y="6858000"/>
                </a:lnTo>
                <a:lnTo>
                  <a:pt x="0" y="6858000"/>
                </a:lnTo>
                <a:lnTo>
                  <a:pt x="0" y="4745243"/>
                </a:lnTo>
                <a:close/>
              </a:path>
            </a:pathLst>
          </a:custGeom>
          <a:solidFill>
            <a:schemeClr val="bg1">
              <a:lumMod val="95000"/>
            </a:schemeClr>
          </a:solidFill>
        </p:spPr>
        <p:txBody>
          <a:bodyPr wrap="square" rIns="3657600" anchor="ctr" anchorCtr="0">
            <a:noAutofit/>
          </a:bodyPr>
          <a:lstStyle>
            <a:lvl1pPr marL="0" indent="0" algn="ctr">
              <a:buNone/>
              <a:defRPr/>
            </a:lvl1pPr>
          </a:lstStyle>
          <a:p>
            <a:r>
              <a:rPr lang="en-US" dirty="0"/>
              <a:t>Image Here</a:t>
            </a:r>
          </a:p>
        </p:txBody>
      </p:sp>
      <p:sp>
        <p:nvSpPr>
          <p:cNvPr id="14" name="Graphic 4">
            <a:extLst>
              <a:ext uri="{FF2B5EF4-FFF2-40B4-BE49-F238E27FC236}">
                <a16:creationId xmlns:a16="http://schemas.microsoft.com/office/drawing/2014/main" id="{13D5E389-D119-4E18-AE55-BD6E21699EE7}"/>
              </a:ext>
            </a:extLst>
          </p:cNvPr>
          <p:cNvSpPr/>
          <p:nvPr userDrawn="1"/>
        </p:nvSpPr>
        <p:spPr>
          <a:xfrm>
            <a:off x="-6350" y="3180277"/>
            <a:ext cx="8754465" cy="3677723"/>
          </a:xfrm>
          <a:custGeom>
            <a:avLst/>
            <a:gdLst>
              <a:gd name="connsiteX0" fmla="*/ 3377186 w 8754465"/>
              <a:gd name="connsiteY0" fmla="*/ 1420785 h 3677722"/>
              <a:gd name="connsiteX1" fmla="*/ 3377080 w 8754465"/>
              <a:gd name="connsiteY1" fmla="*/ 1420891 h 3677722"/>
              <a:gd name="connsiteX2" fmla="*/ 484185 w 8754465"/>
              <a:gd name="connsiteY2" fmla="*/ 207985 h 3677722"/>
              <a:gd name="connsiteX3" fmla="*/ 484079 w 8754465"/>
              <a:gd name="connsiteY3" fmla="*/ 208091 h 3677722"/>
              <a:gd name="connsiteX4" fmla="*/ 8836 w 8754465"/>
              <a:gd name="connsiteY4" fmla="*/ 8836 h 3677722"/>
              <a:gd name="connsiteX5" fmla="*/ 8836 w 8754465"/>
              <a:gd name="connsiteY5" fmla="*/ 2173818 h 3677722"/>
              <a:gd name="connsiteX6" fmla="*/ 879726 w 8754465"/>
              <a:gd name="connsiteY6" fmla="*/ 3320377 h 3677722"/>
              <a:gd name="connsiteX7" fmla="*/ 879832 w 8754465"/>
              <a:gd name="connsiteY7" fmla="*/ 3320271 h 3677722"/>
              <a:gd name="connsiteX8" fmla="*/ 1148189 w 8754465"/>
              <a:gd name="connsiteY8" fmla="*/ 3672781 h 3677722"/>
              <a:gd name="connsiteX9" fmla="*/ 8747298 w 8754465"/>
              <a:gd name="connsiteY9" fmla="*/ 3672781 h 367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4465" h="3677722">
                <a:moveTo>
                  <a:pt x="3377186" y="1420785"/>
                </a:moveTo>
                <a:lnTo>
                  <a:pt x="3377080" y="1420891"/>
                </a:lnTo>
                <a:lnTo>
                  <a:pt x="484185" y="207985"/>
                </a:lnTo>
                <a:lnTo>
                  <a:pt x="484079" y="208091"/>
                </a:lnTo>
                <a:lnTo>
                  <a:pt x="8836" y="8836"/>
                </a:lnTo>
                <a:lnTo>
                  <a:pt x="8836" y="2173818"/>
                </a:lnTo>
                <a:lnTo>
                  <a:pt x="879726" y="3320377"/>
                </a:lnTo>
                <a:lnTo>
                  <a:pt x="879832" y="3320271"/>
                </a:lnTo>
                <a:lnTo>
                  <a:pt x="1148189" y="3672781"/>
                </a:lnTo>
                <a:lnTo>
                  <a:pt x="8747298" y="3672781"/>
                </a:lnTo>
                <a:close/>
              </a:path>
            </a:pathLst>
          </a:custGeom>
          <a:gradFill flip="none" rotWithShape="1">
            <a:gsLst>
              <a:gs pos="0">
                <a:schemeClr val="bg1">
                  <a:alpha val="85000"/>
                </a:schemeClr>
              </a:gs>
              <a:gs pos="100000">
                <a:schemeClr val="bg1">
                  <a:alpha val="25000"/>
                </a:schemeClr>
              </a:gs>
            </a:gsLst>
            <a:lin ang="2700000" scaled="1"/>
            <a:tileRect/>
          </a:gradFill>
          <a:ln w="10588" cap="flat">
            <a:noFill/>
            <a:prstDash val="solid"/>
            <a:miter/>
          </a:ln>
        </p:spPr>
        <p:txBody>
          <a:bodyPr rtlCol="0" anchor="ctr"/>
          <a:lstStyle/>
          <a:p>
            <a:endParaRPr lang="en-US"/>
          </a:p>
        </p:txBody>
      </p:sp>
      <p:pic>
        <p:nvPicPr>
          <p:cNvPr id="8" name="Picture 7" descr="A picture containing drawing&#10;&#10;Description automatically generated">
            <a:extLst>
              <a:ext uri="{FF2B5EF4-FFF2-40B4-BE49-F238E27FC236}">
                <a16:creationId xmlns:a16="http://schemas.microsoft.com/office/drawing/2014/main" id="{C60CD91C-3EED-43A4-AC7E-51989EC976E2}"/>
              </a:ext>
            </a:extLst>
          </p:cNvPr>
          <p:cNvPicPr>
            <a:picLocks noChangeAspect="1"/>
          </p:cNvPicPr>
          <p:nvPr userDrawn="1"/>
        </p:nvPicPr>
        <p:blipFill>
          <a:blip r:embed="rId3">
            <a:biLevel thresh="50000"/>
          </a:blip>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650715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9494F05-31C1-634D-9E5D-BB36E930BA7D}"/>
              </a:ext>
            </a:extLst>
          </p:cNvPr>
          <p:cNvSpPr>
            <a:spLocks noGrp="1"/>
          </p:cNvSpPr>
          <p:nvPr>
            <p:ph type="title" hasCustomPrompt="1"/>
          </p:nvPr>
        </p:nvSpPr>
        <p:spPr>
          <a:xfrm>
            <a:off x="609600" y="609600"/>
            <a:ext cx="8534400" cy="410233"/>
          </a:xfrm>
          <a:prstGeom prst="rect">
            <a:avLst/>
          </a:prstGeom>
        </p:spPr>
        <p:txBody>
          <a:bodyPr lIns="0" tIns="0" rIns="0" bIns="0" anchor="t">
            <a:noAutofit/>
          </a:bodyPr>
          <a:lstStyle>
            <a:lvl1pPr>
              <a:defRPr sz="2400" b="1" i="0">
                <a:latin typeface="Arial" panose="020B0604020202020204" pitchFamily="34" charset="0"/>
                <a:cs typeface="Arial" panose="020B0604020202020204" pitchFamily="34" charset="0"/>
              </a:defRPr>
            </a:lvl1pPr>
          </a:lstStyle>
          <a:p>
            <a:r>
              <a:rPr lang="en-US" dirty="0"/>
              <a:t>Click to add title</a:t>
            </a:r>
          </a:p>
        </p:txBody>
      </p:sp>
      <p:pic>
        <p:nvPicPr>
          <p:cNvPr id="11" name="Picture 10">
            <a:extLst>
              <a:ext uri="{FF2B5EF4-FFF2-40B4-BE49-F238E27FC236}">
                <a16:creationId xmlns:a16="http://schemas.microsoft.com/office/drawing/2014/main" id="{C37E1C0B-25CE-49AB-9945-14AC3E602816}"/>
              </a:ext>
            </a:extLst>
          </p:cNvPr>
          <p:cNvPicPr>
            <a:picLocks noChangeAspect="1"/>
          </p:cNvPicPr>
          <p:nvPr userDrawn="1"/>
        </p:nvPicPr>
        <p:blipFill rotWithShape="1">
          <a:blip r:embed="rId2"/>
          <a:srcRect l="72237" b="37123"/>
          <a:stretch/>
        </p:blipFill>
        <p:spPr>
          <a:xfrm>
            <a:off x="8807116" y="0"/>
            <a:ext cx="3384884" cy="4312118"/>
          </a:xfrm>
          <a:prstGeom prst="rect">
            <a:avLst/>
          </a:prstGeom>
        </p:spPr>
      </p:pic>
      <p:pic>
        <p:nvPicPr>
          <p:cNvPr id="12" name="Picture 11">
            <a:extLst>
              <a:ext uri="{FF2B5EF4-FFF2-40B4-BE49-F238E27FC236}">
                <a16:creationId xmlns:a16="http://schemas.microsoft.com/office/drawing/2014/main" id="{37DE9540-572B-49EB-BBE1-8F5ABA880A93}"/>
              </a:ext>
            </a:extLst>
          </p:cNvPr>
          <p:cNvPicPr>
            <a:picLocks noChangeAspect="1"/>
          </p:cNvPicPr>
          <p:nvPr userDrawn="1"/>
        </p:nvPicPr>
        <p:blipFill>
          <a:blip r:embed="rId3"/>
          <a:stretch>
            <a:fillRect/>
          </a:stretch>
        </p:blipFill>
        <p:spPr>
          <a:xfrm>
            <a:off x="0" y="6781800"/>
            <a:ext cx="12192000" cy="76200"/>
          </a:xfrm>
          <a:prstGeom prst="rect">
            <a:avLst/>
          </a:prstGeom>
        </p:spPr>
      </p:pic>
      <p:sp>
        <p:nvSpPr>
          <p:cNvPr id="15" name="Content Placeholder 2">
            <a:extLst>
              <a:ext uri="{FF2B5EF4-FFF2-40B4-BE49-F238E27FC236}">
                <a16:creationId xmlns:a16="http://schemas.microsoft.com/office/drawing/2014/main" id="{C216CBA1-BEA5-4928-B940-38E632C00C6F}"/>
              </a:ext>
            </a:extLst>
          </p:cNvPr>
          <p:cNvSpPr>
            <a:spLocks noGrp="1"/>
          </p:cNvSpPr>
          <p:nvPr>
            <p:ph sz="quarter" idx="21" hasCustomPrompt="1"/>
          </p:nvPr>
        </p:nvSpPr>
        <p:spPr>
          <a:xfrm>
            <a:off x="609599" y="1371600"/>
            <a:ext cx="8867775" cy="4506913"/>
          </a:xfrm>
          <a:prstGeom prst="rect">
            <a:avLst/>
          </a:prstGeom>
        </p:spPr>
        <p:txBody>
          <a:bodyPr lIns="0" tIns="0" rIns="0" bIns="0"/>
          <a:lstStyle>
            <a:lvl1pPr marL="231775" indent="-231775">
              <a:spcBef>
                <a:spcPts val="500"/>
              </a:spcBef>
              <a:buFont typeface="Arial" panose="020B0604020202020204" pitchFamily="34" charset="0"/>
              <a:buChar char="•"/>
              <a:defRPr sz="1600"/>
            </a:lvl1pPr>
            <a:lvl2pPr marL="465138" indent="-233363">
              <a:spcBef>
                <a:spcPts val="500"/>
              </a:spcBef>
              <a:defRPr sz="1600"/>
            </a:lvl2pPr>
            <a:lvl3pPr marL="682625" marR="0" indent="-217488"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914400" indent="-231775">
              <a:spcBef>
                <a:spcPts val="500"/>
              </a:spcBef>
              <a:defRPr sz="1400"/>
            </a:lvl4pPr>
            <a:lvl5pPr marL="1146175" indent="-231775">
              <a:spcBef>
                <a:spcPts val="500"/>
              </a:spcBef>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A picture containing drawing&#10;&#10;Description automatically generated">
            <a:extLst>
              <a:ext uri="{FF2B5EF4-FFF2-40B4-BE49-F238E27FC236}">
                <a16:creationId xmlns:a16="http://schemas.microsoft.com/office/drawing/2014/main" id="{8D14CD19-2549-4CE8-9E82-5F1CCF039EDE}"/>
              </a:ext>
            </a:extLst>
          </p:cNvPr>
          <p:cNvPicPr>
            <a:picLocks noChangeAspect="1"/>
          </p:cNvPicPr>
          <p:nvPr userDrawn="1"/>
        </p:nvPicPr>
        <p:blipFill>
          <a:blip r:embed="rId4"/>
          <a:stretch>
            <a:fillRect/>
          </a:stretch>
        </p:blipFill>
        <p:spPr>
          <a:xfrm>
            <a:off x="11157283" y="6051034"/>
            <a:ext cx="846668" cy="676630"/>
          </a:xfrm>
          <a:prstGeom prst="rect">
            <a:avLst/>
          </a:prstGeom>
        </p:spPr>
      </p:pic>
    </p:spTree>
    <p:extLst>
      <p:ext uri="{BB962C8B-B14F-4D97-AF65-F5344CB8AC3E}">
        <p14:creationId xmlns:p14="http://schemas.microsoft.com/office/powerpoint/2010/main" val="9804429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15:clr>
            <a:srgbClr val="FBAE40"/>
          </p15:clr>
        </p15:guide>
        <p15:guide id="4" pos="768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62E7E6-B74B-2D41-B6D6-C76B1DCCDC59}"/>
              </a:ext>
            </a:extLst>
          </p:cNvPr>
          <p:cNvSpPr txBox="1"/>
          <p:nvPr userDrawn="1"/>
        </p:nvSpPr>
        <p:spPr>
          <a:xfrm>
            <a:off x="537030" y="6144577"/>
            <a:ext cx="388620" cy="365125"/>
          </a:xfrm>
          <a:prstGeom prst="rect">
            <a:avLst/>
          </a:prstGeom>
          <a:noFill/>
        </p:spPr>
        <p:txBody>
          <a:bodyPr wrap="none" rtlCol="0" anchor="ctr">
            <a:noAutofit/>
          </a:bodyPr>
          <a:lstStyle/>
          <a:p>
            <a:pPr algn="l"/>
            <a:fld id="{A7AA8B22-FDF6-2048-9CAC-8C55A3435F10}" type="slidenum">
              <a:rPr lang="en-US" sz="800" smtClean="0"/>
              <a:pPr algn="l"/>
              <a:t>‹#›</a:t>
            </a:fld>
            <a:endParaRPr lang="en-US" sz="800" dirty="0"/>
          </a:p>
        </p:txBody>
      </p:sp>
      <p:sp>
        <p:nvSpPr>
          <p:cNvPr id="2" name="TextBox 1">
            <a:extLst>
              <a:ext uri="{FF2B5EF4-FFF2-40B4-BE49-F238E27FC236}">
                <a16:creationId xmlns:a16="http://schemas.microsoft.com/office/drawing/2014/main" id="{6F495C6C-1645-D640-9E03-34C2A9A19A32}"/>
              </a:ext>
            </a:extLst>
          </p:cNvPr>
          <p:cNvSpPr txBox="1"/>
          <p:nvPr userDrawn="1"/>
        </p:nvSpPr>
        <p:spPr>
          <a:xfrm>
            <a:off x="819632" y="6144577"/>
            <a:ext cx="4114800" cy="365125"/>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t>|     kinematics.com</a:t>
            </a:r>
          </a:p>
        </p:txBody>
      </p:sp>
    </p:spTree>
    <p:extLst>
      <p:ext uri="{BB962C8B-B14F-4D97-AF65-F5344CB8AC3E}">
        <p14:creationId xmlns:p14="http://schemas.microsoft.com/office/powerpoint/2010/main" val="1821464277"/>
      </p:ext>
    </p:extLst>
  </p:cSld>
  <p:clrMap bg1="lt1" tx1="dk1" bg2="lt2" tx2="dk2" accent1="accent1" accent2="accent2" accent3="accent3" accent4="accent4" accent5="accent5" accent6="accent6" hlink="hlink" folHlink="folHlink"/>
  <p:sldLayoutIdLst>
    <p:sldLayoutId id="2147483690" r:id="rId1"/>
    <p:sldLayoutId id="2147483814" r:id="rId2"/>
    <p:sldLayoutId id="2147483806" r:id="rId3"/>
    <p:sldLayoutId id="2147483807" r:id="rId4"/>
    <p:sldLayoutId id="2147483809" r:id="rId5"/>
    <p:sldLayoutId id="2147483808" r:id="rId6"/>
    <p:sldLayoutId id="2147483810" r:id="rId7"/>
    <p:sldLayoutId id="2147483811" r:id="rId8"/>
    <p:sldLayoutId id="2147483791" r:id="rId9"/>
    <p:sldLayoutId id="2147483777" r:id="rId10"/>
    <p:sldLayoutId id="2147483698" r:id="rId11"/>
    <p:sldLayoutId id="2147483654" r:id="rId12"/>
    <p:sldLayoutId id="2147483812" r:id="rId13"/>
    <p:sldLayoutId id="2147483813" r:id="rId14"/>
    <p:sldLayoutId id="2147483795" r:id="rId15"/>
    <p:sldLayoutId id="2147483796" r:id="rId16"/>
    <p:sldLayoutId id="2147483797" r:id="rId17"/>
    <p:sldLayoutId id="2147483798" r:id="rId18"/>
    <p:sldLayoutId id="2147483799" r:id="rId19"/>
    <p:sldLayoutId id="2147483801" r:id="rId20"/>
    <p:sldLayoutId id="2147483802" r:id="rId21"/>
    <p:sldLayoutId id="2147483804" r:id="rId22"/>
    <p:sldLayoutId id="2147483803" r:id="rId23"/>
    <p:sldLayoutId id="2147483805" r:id="rId24"/>
    <p:sldLayoutId id="2147483775" r:id="rId25"/>
    <p:sldLayoutId id="2147483776" r:id="rId26"/>
    <p:sldLayoutId id="2147483743" r:id="rId27"/>
    <p:sldLayoutId id="2147483749" r:id="rId28"/>
    <p:sldLayoutId id="2147483755" r:id="rId29"/>
    <p:sldLayoutId id="2147483759" r:id="rId30"/>
    <p:sldLayoutId id="2147483761" r:id="rId31"/>
    <p:sldLayoutId id="2147483748" r:id="rId32"/>
  </p:sldLayoutIdLst>
  <p:hf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384" userDrawn="1">
          <p15:clr>
            <a:srgbClr val="F26B43"/>
          </p15:clr>
        </p15:guide>
        <p15:guide id="6" orient="horz" pos="3936" userDrawn="1">
          <p15:clr>
            <a:srgbClr val="F26B43"/>
          </p15:clr>
        </p15:guide>
        <p15:guide id="7" orient="horz" pos="4008" userDrawn="1">
          <p15:clr>
            <a:srgbClr val="F26B43"/>
          </p15:clr>
        </p15:guide>
        <p15:guide id="8" orient="horz" pos="3696" userDrawn="1">
          <p15:clr>
            <a:srgbClr val="F26B43"/>
          </p15:clr>
        </p15:guide>
        <p15:guide id="9" orient="horz" pos="960" userDrawn="1">
          <p15:clr>
            <a:srgbClr val="F26B43"/>
          </p15:clr>
        </p15:guide>
        <p15:guide id="10" orient="horz" pos="864" userDrawn="1">
          <p15:clr>
            <a:srgbClr val="F26B43"/>
          </p15:clr>
        </p15:guide>
        <p15:guide id="11" orient="horz" pos="6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2.jp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hyperlink" Target="https://nam04.safelinks.protection.outlook.com/?url=https%3A%2F%2Fwww.iter.org%2Fnewsline%2F-%2F3611%3Futm_campaign%3Dwhatsnew_weekly%26utm_medium%3Demail%26utm_source%3D10%2520May%25202021%26utm_content%3Dfeatured&amp;data=04%7C01%7Cjeremy%40kinematics.com%7Ce043e3c7a54c42e3928008d913e86aec%7C4d7de7d4de704d70bb0a8c2efb2d1722%7C0%7C0%7C637562711221444018%7CUnknown%7CTWFpbGZsb3d8eyJWIjoiMC4wLjAwMDAiLCJQIjoiV2luMzIiLCJBTiI6Ik1haWwiLCJXVCI6Mn0%3D%7C1000&amp;sdata=kWLztznV0dUNiXtnj16Hbbix9NcK7iACGJpGnj2wKTQ%3D&amp;reserved=0" TargetMode="External"/><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hyperlink" Target="https://nam04.safelinks.protection.outlook.com/?url=https%3A%2F%2Ffusionforenergy.europa.eu%2Fnews%2Fhow-to-join-the-pieces-of-iter-components%2F&amp;data=04%7C01%7Cjeremy%40kinematics.com%7Ce043e3c7a54c42e3928008d913e86aec%7C4d7de7d4de704d70bb0a8c2efb2d1722%7C0%7C0%7C637562711221454021%7CUnknown%7CTWFpbGZsb3d8eyJWIjoiMC4wLjAwMDAiLCJQIjoiV2luMzIiLCJBTiI6Ik1haWwiLCJXVCI6Mn0%3D%7C1000&amp;sdata=f9gQ%2BHFhgl8rqWvkCIV6r35q%2FFCATDSO1G8EIGkAcEA%3D&amp;reserved=0"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hyperlink" Target="https://www.3dmc.event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7">
            <a:extLst>
              <a:ext uri="{FF2B5EF4-FFF2-40B4-BE49-F238E27FC236}">
                <a16:creationId xmlns:a16="http://schemas.microsoft.com/office/drawing/2014/main" id="{1EC92053-0F79-4A4F-A0FE-007FE484216F}"/>
              </a:ext>
            </a:extLst>
          </p:cNvPr>
          <p:cNvSpPr/>
          <p:nvPr/>
        </p:nvSpPr>
        <p:spPr>
          <a:xfrm>
            <a:off x="0" y="3386708"/>
            <a:ext cx="7580609" cy="3471292"/>
          </a:xfrm>
          <a:custGeom>
            <a:avLst/>
            <a:gdLst>
              <a:gd name="connsiteX0" fmla="*/ 0 w 7580609"/>
              <a:gd name="connsiteY0" fmla="*/ 2989421 h 3471292"/>
              <a:gd name="connsiteX1" fmla="*/ 0 w 7580609"/>
              <a:gd name="connsiteY1" fmla="*/ 3476699 h 3471292"/>
              <a:gd name="connsiteX2" fmla="*/ 4752210 w 7580609"/>
              <a:gd name="connsiteY2" fmla="*/ 3476699 h 3471292"/>
              <a:gd name="connsiteX3" fmla="*/ 7587963 w 7580609"/>
              <a:gd name="connsiteY3" fmla="*/ 0 h 3471292"/>
            </a:gdLst>
            <a:ahLst/>
            <a:cxnLst>
              <a:cxn ang="0">
                <a:pos x="connsiteX0" y="connsiteY0"/>
              </a:cxn>
              <a:cxn ang="0">
                <a:pos x="connsiteX1" y="connsiteY1"/>
              </a:cxn>
              <a:cxn ang="0">
                <a:pos x="connsiteX2" y="connsiteY2"/>
              </a:cxn>
              <a:cxn ang="0">
                <a:pos x="connsiteX3" y="connsiteY3"/>
              </a:cxn>
            </a:cxnLst>
            <a:rect l="l" t="t" r="r" b="b"/>
            <a:pathLst>
              <a:path w="7580609" h="3471292">
                <a:moveTo>
                  <a:pt x="0" y="2989421"/>
                </a:moveTo>
                <a:lnTo>
                  <a:pt x="0" y="3476699"/>
                </a:lnTo>
                <a:lnTo>
                  <a:pt x="4752210" y="3476699"/>
                </a:lnTo>
                <a:lnTo>
                  <a:pt x="7587963" y="0"/>
                </a:lnTo>
                <a:close/>
              </a:path>
            </a:pathLst>
          </a:custGeom>
          <a:gradFill flip="none" rotWithShape="1">
            <a:gsLst>
              <a:gs pos="0">
                <a:schemeClr val="accent3">
                  <a:alpha val="87000"/>
                </a:schemeClr>
              </a:gs>
              <a:gs pos="100000">
                <a:srgbClr val="50B39E">
                  <a:alpha val="95000"/>
                </a:srgbClr>
              </a:gs>
            </a:gsLst>
            <a:lin ang="10800000" scaled="1"/>
            <a:tileRect/>
          </a:gradFill>
          <a:ln w="10800" cap="flat">
            <a:noFill/>
            <a:prstDash val="solid"/>
            <a:miter/>
          </a:ln>
        </p:spPr>
        <p:txBody>
          <a:bodyPr rtlCol="0" anchor="ctr"/>
          <a:lstStyle/>
          <a:p>
            <a:endParaRPr lang="en-US" dirty="0"/>
          </a:p>
        </p:txBody>
      </p:sp>
      <p:sp>
        <p:nvSpPr>
          <p:cNvPr id="12" name="Title 1">
            <a:extLst>
              <a:ext uri="{FF2B5EF4-FFF2-40B4-BE49-F238E27FC236}">
                <a16:creationId xmlns:a16="http://schemas.microsoft.com/office/drawing/2014/main" id="{48189D92-D301-45EA-A46C-437054AD426C}"/>
              </a:ext>
            </a:extLst>
          </p:cNvPr>
          <p:cNvSpPr txBox="1">
            <a:spLocks/>
          </p:cNvSpPr>
          <p:nvPr/>
        </p:nvSpPr>
        <p:spPr>
          <a:xfrm>
            <a:off x="1306287" y="3097274"/>
            <a:ext cx="6183086" cy="1325563"/>
          </a:xfrm>
          <a:prstGeom prst="rect">
            <a:avLst/>
          </a:prstGeom>
        </p:spPr>
        <p:txBody>
          <a:bodyPr/>
          <a:lst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a:lstStyle>
          <a:p>
            <a:r>
              <a:rPr lang="en-US" dirty="0"/>
              <a:t>Why we do what we do</a:t>
            </a:r>
          </a:p>
        </p:txBody>
      </p:sp>
      <p:pic>
        <p:nvPicPr>
          <p:cNvPr id="3" name="Picture 2">
            <a:extLst>
              <a:ext uri="{FF2B5EF4-FFF2-40B4-BE49-F238E27FC236}">
                <a16:creationId xmlns:a16="http://schemas.microsoft.com/office/drawing/2014/main" id="{7BB08358-80F4-4C93-B65E-A09D7F3D7659}"/>
              </a:ext>
            </a:extLst>
          </p:cNvPr>
          <p:cNvPicPr>
            <a:picLocks noChangeAspect="1"/>
          </p:cNvPicPr>
          <p:nvPr/>
        </p:nvPicPr>
        <p:blipFill>
          <a:blip r:embed="rId2"/>
          <a:stretch>
            <a:fillRect/>
          </a:stretch>
        </p:blipFill>
        <p:spPr>
          <a:xfrm>
            <a:off x="8359754" y="3775218"/>
            <a:ext cx="1019048" cy="1295238"/>
          </a:xfrm>
          <a:prstGeom prst="rect">
            <a:avLst/>
          </a:prstGeom>
        </p:spPr>
      </p:pic>
    </p:spTree>
    <p:extLst>
      <p:ext uri="{BB962C8B-B14F-4D97-AF65-F5344CB8AC3E}">
        <p14:creationId xmlns:p14="http://schemas.microsoft.com/office/powerpoint/2010/main" val="3842072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C16AE00-8FAD-45B2-A9CA-9943B9746D23}"/>
              </a:ext>
            </a:extLst>
          </p:cNvPr>
          <p:cNvPicPr>
            <a:picLocks noChangeAspect="1"/>
          </p:cNvPicPr>
          <p:nvPr/>
        </p:nvPicPr>
        <p:blipFill rotWithShape="1">
          <a:blip r:embed="rId2"/>
          <a:srcRect r="1254"/>
          <a:stretch/>
        </p:blipFill>
        <p:spPr>
          <a:xfrm>
            <a:off x="641276" y="643467"/>
            <a:ext cx="4013020" cy="2702558"/>
          </a:xfrm>
          <a:prstGeom prst="rect">
            <a:avLst/>
          </a:prstGeom>
        </p:spPr>
      </p:pic>
      <p:pic>
        <p:nvPicPr>
          <p:cNvPr id="10" name="Picture 9">
            <a:extLst>
              <a:ext uri="{FF2B5EF4-FFF2-40B4-BE49-F238E27FC236}">
                <a16:creationId xmlns:a16="http://schemas.microsoft.com/office/drawing/2014/main" id="{B0E7DE95-CF7B-47D9-8177-370E529422FD}"/>
              </a:ext>
            </a:extLst>
          </p:cNvPr>
          <p:cNvPicPr>
            <a:picLocks noChangeAspect="1"/>
          </p:cNvPicPr>
          <p:nvPr/>
        </p:nvPicPr>
        <p:blipFill rotWithShape="1">
          <a:blip r:embed="rId3"/>
          <a:srcRect l="2027" r="4192" b="-1"/>
          <a:stretch/>
        </p:blipFill>
        <p:spPr>
          <a:xfrm>
            <a:off x="643467" y="3509433"/>
            <a:ext cx="4010830" cy="2705099"/>
          </a:xfrm>
          <a:prstGeom prst="rect">
            <a:avLst/>
          </a:prstGeom>
        </p:spPr>
      </p:pic>
      <p:pic>
        <p:nvPicPr>
          <p:cNvPr id="6" name="Picture 5">
            <a:extLst>
              <a:ext uri="{FF2B5EF4-FFF2-40B4-BE49-F238E27FC236}">
                <a16:creationId xmlns:a16="http://schemas.microsoft.com/office/drawing/2014/main" id="{843818A3-E29F-486E-98CB-877E4176D2DB}"/>
              </a:ext>
            </a:extLst>
          </p:cNvPr>
          <p:cNvPicPr>
            <a:picLocks noChangeAspect="1"/>
          </p:cNvPicPr>
          <p:nvPr/>
        </p:nvPicPr>
        <p:blipFill rotWithShape="1">
          <a:blip r:embed="rId4"/>
          <a:srcRect t="16620" r="-2" b="6047"/>
          <a:stretch/>
        </p:blipFill>
        <p:spPr>
          <a:xfrm>
            <a:off x="4812633" y="643467"/>
            <a:ext cx="6735900" cy="5571066"/>
          </a:xfrm>
          <a:prstGeom prst="rect">
            <a:avLst/>
          </a:prstGeom>
        </p:spPr>
      </p:pic>
      <p:sp>
        <p:nvSpPr>
          <p:cNvPr id="2" name="Rectangle 1">
            <a:extLst>
              <a:ext uri="{FF2B5EF4-FFF2-40B4-BE49-F238E27FC236}">
                <a16:creationId xmlns:a16="http://schemas.microsoft.com/office/drawing/2014/main" id="{C880B2E8-6596-4482-B9A1-4E8435BE2C4B}"/>
              </a:ext>
            </a:extLst>
          </p:cNvPr>
          <p:cNvSpPr/>
          <p:nvPr/>
        </p:nvSpPr>
        <p:spPr>
          <a:xfrm>
            <a:off x="4812633" y="4811485"/>
            <a:ext cx="3494314" cy="1403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6ECCD84-AA03-4D20-B454-713AF5D5057F}"/>
              </a:ext>
            </a:extLst>
          </p:cNvPr>
          <p:cNvSpPr txBox="1"/>
          <p:nvPr/>
        </p:nvSpPr>
        <p:spPr>
          <a:xfrm>
            <a:off x="4953000" y="5029200"/>
            <a:ext cx="3124200" cy="646331"/>
          </a:xfrm>
          <a:prstGeom prst="rect">
            <a:avLst/>
          </a:prstGeom>
          <a:noFill/>
        </p:spPr>
        <p:txBody>
          <a:bodyPr wrap="square" rtlCol="0">
            <a:spAutoFit/>
          </a:bodyPr>
          <a:lstStyle/>
          <a:p>
            <a:r>
              <a:rPr lang="en-US" dirty="0"/>
              <a:t>I don’t even know what all SA in involved in at NNS.</a:t>
            </a:r>
          </a:p>
        </p:txBody>
      </p:sp>
    </p:spTree>
    <p:extLst>
      <p:ext uri="{BB962C8B-B14F-4D97-AF65-F5344CB8AC3E}">
        <p14:creationId xmlns:p14="http://schemas.microsoft.com/office/powerpoint/2010/main" val="1821899342"/>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A6596D-F593-4488-8040-E7368B1FFD2D}"/>
              </a:ext>
            </a:extLst>
          </p:cNvPr>
          <p:cNvSpPr>
            <a:spLocks noGrp="1"/>
          </p:cNvSpPr>
          <p:nvPr>
            <p:ph type="body" sz="quarter" idx="20"/>
          </p:nvPr>
        </p:nvSpPr>
        <p:spPr/>
        <p:txBody>
          <a:bodyPr/>
          <a:lstStyle/>
          <a:p>
            <a:r>
              <a:rPr lang="en-US" dirty="0"/>
              <a:t>Marine Shipbuilding in Spain</a:t>
            </a:r>
          </a:p>
        </p:txBody>
      </p:sp>
      <p:sp>
        <p:nvSpPr>
          <p:cNvPr id="3" name="Title 2">
            <a:extLst>
              <a:ext uri="{FF2B5EF4-FFF2-40B4-BE49-F238E27FC236}">
                <a16:creationId xmlns:a16="http://schemas.microsoft.com/office/drawing/2014/main" id="{654EEB13-5096-418A-9154-4A50489B5AA1}"/>
              </a:ext>
            </a:extLst>
          </p:cNvPr>
          <p:cNvSpPr>
            <a:spLocks noGrp="1"/>
          </p:cNvSpPr>
          <p:nvPr>
            <p:ph type="title"/>
          </p:nvPr>
        </p:nvSpPr>
        <p:spPr/>
        <p:txBody>
          <a:bodyPr/>
          <a:lstStyle/>
          <a:p>
            <a:r>
              <a:rPr lang="en-US" dirty="0"/>
              <a:t>DAMEN NAVAL</a:t>
            </a:r>
          </a:p>
        </p:txBody>
      </p:sp>
      <p:sp>
        <p:nvSpPr>
          <p:cNvPr id="4" name="Content Placeholder 3">
            <a:extLst>
              <a:ext uri="{FF2B5EF4-FFF2-40B4-BE49-F238E27FC236}">
                <a16:creationId xmlns:a16="http://schemas.microsoft.com/office/drawing/2014/main" id="{8D9AD0CE-D771-4479-9D63-8705513C9231}"/>
              </a:ext>
            </a:extLst>
          </p:cNvPr>
          <p:cNvSpPr>
            <a:spLocks noGrp="1"/>
          </p:cNvSpPr>
          <p:nvPr>
            <p:ph sz="quarter" idx="21"/>
          </p:nvPr>
        </p:nvSpPr>
        <p:spPr/>
        <p:txBody>
          <a:bodyPr/>
          <a:lstStyle/>
          <a:p>
            <a:r>
              <a:rPr lang="en-US" dirty="0"/>
              <a:t>SA and ATS600</a:t>
            </a:r>
          </a:p>
        </p:txBody>
      </p:sp>
      <p:pic>
        <p:nvPicPr>
          <p:cNvPr id="1026" name="Picture 2">
            <a:extLst>
              <a:ext uri="{FF2B5EF4-FFF2-40B4-BE49-F238E27FC236}">
                <a16:creationId xmlns:a16="http://schemas.microsoft.com/office/drawing/2014/main" id="{6A4E01F2-0C2C-469F-A8EC-6AE1D5125D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226" y="0"/>
            <a:ext cx="5269774" cy="30697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E2EFFF-0152-4960-8D66-597F0AE25BBC}"/>
              </a:ext>
            </a:extLst>
          </p:cNvPr>
          <p:cNvPicPr>
            <a:picLocks noChangeAspect="1"/>
          </p:cNvPicPr>
          <p:nvPr/>
        </p:nvPicPr>
        <p:blipFill>
          <a:blip r:embed="rId3"/>
          <a:stretch>
            <a:fillRect/>
          </a:stretch>
        </p:blipFill>
        <p:spPr>
          <a:xfrm>
            <a:off x="2" y="2462473"/>
            <a:ext cx="5302534" cy="4259776"/>
          </a:xfrm>
          <a:prstGeom prst="rect">
            <a:avLst/>
          </a:prstGeom>
        </p:spPr>
      </p:pic>
      <p:pic>
        <p:nvPicPr>
          <p:cNvPr id="8" name="Picture 7">
            <a:extLst>
              <a:ext uri="{FF2B5EF4-FFF2-40B4-BE49-F238E27FC236}">
                <a16:creationId xmlns:a16="http://schemas.microsoft.com/office/drawing/2014/main" id="{F3D5D799-2DBC-4196-8DA8-2AA6B48D1AB5}"/>
              </a:ext>
            </a:extLst>
          </p:cNvPr>
          <p:cNvPicPr>
            <a:picLocks noChangeAspect="1"/>
          </p:cNvPicPr>
          <p:nvPr/>
        </p:nvPicPr>
        <p:blipFill>
          <a:blip r:embed="rId4"/>
          <a:stretch>
            <a:fillRect/>
          </a:stretch>
        </p:blipFill>
        <p:spPr>
          <a:xfrm>
            <a:off x="6889465" y="3480004"/>
            <a:ext cx="5302535" cy="3242245"/>
          </a:xfrm>
          <a:prstGeom prst="rect">
            <a:avLst/>
          </a:prstGeom>
        </p:spPr>
      </p:pic>
      <p:pic>
        <p:nvPicPr>
          <p:cNvPr id="10" name="Picture 9">
            <a:extLst>
              <a:ext uri="{FF2B5EF4-FFF2-40B4-BE49-F238E27FC236}">
                <a16:creationId xmlns:a16="http://schemas.microsoft.com/office/drawing/2014/main" id="{3A3BE7AF-05A4-49C4-89C7-E3632E0173BA}"/>
              </a:ext>
            </a:extLst>
          </p:cNvPr>
          <p:cNvPicPr>
            <a:picLocks noChangeAspect="1"/>
          </p:cNvPicPr>
          <p:nvPr/>
        </p:nvPicPr>
        <p:blipFill>
          <a:blip r:embed="rId5"/>
          <a:stretch>
            <a:fillRect/>
          </a:stretch>
        </p:blipFill>
        <p:spPr>
          <a:xfrm>
            <a:off x="2909566" y="1799398"/>
            <a:ext cx="5742721" cy="3154305"/>
          </a:xfrm>
          <a:prstGeom prst="rect">
            <a:avLst/>
          </a:prstGeom>
        </p:spPr>
      </p:pic>
    </p:spTree>
    <p:extLst>
      <p:ext uri="{BB962C8B-B14F-4D97-AF65-F5344CB8AC3E}">
        <p14:creationId xmlns:p14="http://schemas.microsoft.com/office/powerpoint/2010/main" val="453550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a:extLst>
              <a:ext uri="{FF2B5EF4-FFF2-40B4-BE49-F238E27FC236}">
                <a16:creationId xmlns:a16="http://schemas.microsoft.com/office/drawing/2014/main" id="{3D5870F4-6EBA-4F3B-BFF4-ADEAD70CC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9329" y="2842583"/>
            <a:ext cx="7252671" cy="389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a:extLst>
              <a:ext uri="{FF2B5EF4-FFF2-40B4-BE49-F238E27FC236}">
                <a16:creationId xmlns:a16="http://schemas.microsoft.com/office/drawing/2014/main" id="{BAE0569C-A5E1-4F48-9478-0B1828E16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29" y="0"/>
            <a:ext cx="6830684" cy="414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3">
            <a:extLst>
              <a:ext uri="{FF2B5EF4-FFF2-40B4-BE49-F238E27FC236}">
                <a16:creationId xmlns:a16="http://schemas.microsoft.com/office/drawing/2014/main" id="{0A149FA5-2A92-4F8F-858A-1C7F5D33B2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02" y="4195900"/>
            <a:ext cx="3961322" cy="25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sky, construction, working, equipment&#10;&#10;Description automatically generated">
            <a:extLst>
              <a:ext uri="{FF2B5EF4-FFF2-40B4-BE49-F238E27FC236}">
                <a16:creationId xmlns:a16="http://schemas.microsoft.com/office/drawing/2014/main" id="{89EB51BA-47AE-43E1-BCE5-A24A834A0521}"/>
              </a:ext>
            </a:extLst>
          </p:cNvPr>
          <p:cNvPicPr>
            <a:picLocks noChangeAspect="1"/>
          </p:cNvPicPr>
          <p:nvPr/>
        </p:nvPicPr>
        <p:blipFill>
          <a:blip r:embed="rId5"/>
          <a:stretch>
            <a:fillRect/>
          </a:stretch>
        </p:blipFill>
        <p:spPr>
          <a:xfrm>
            <a:off x="8034436" y="380198"/>
            <a:ext cx="3050139" cy="2287604"/>
          </a:xfrm>
          <a:prstGeom prst="rect">
            <a:avLst/>
          </a:prstGeom>
        </p:spPr>
      </p:pic>
    </p:spTree>
    <p:extLst>
      <p:ext uri="{BB962C8B-B14F-4D97-AF65-F5344CB8AC3E}">
        <p14:creationId xmlns:p14="http://schemas.microsoft.com/office/powerpoint/2010/main" val="1152330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ltrasound tests carried out on PS1 segment of vacuum vessel sector 5 at Mangiarotti.">
            <a:extLst>
              <a:ext uri="{FF2B5EF4-FFF2-40B4-BE49-F238E27FC236}">
                <a16:creationId xmlns:a16="http://schemas.microsoft.com/office/drawing/2014/main" id="{BA8F89B2-CAAD-4BFF-AE2C-D608707BCD7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4624387" y="0"/>
            <a:ext cx="756761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EDDCC538-52E2-46AB-89CD-4D7064DCE35B}"/>
              </a:ext>
            </a:extLst>
          </p:cNvPr>
          <p:cNvSpPr>
            <a:spLocks noGrp="1"/>
          </p:cNvSpPr>
          <p:nvPr>
            <p:ph sz="quarter" idx="21"/>
          </p:nvPr>
        </p:nvSpPr>
        <p:spPr>
          <a:xfrm>
            <a:off x="609600" y="881743"/>
            <a:ext cx="10972800" cy="5127171"/>
          </a:xfrm>
        </p:spPr>
        <p:txBody>
          <a:bodyPr/>
          <a:lstStyle/>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Dear NRK colleagues,</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Thanks to your software and your effort, F4E is now capable to minimize the risk in one of the most challenge assembly, the Vacuum Vessel sector. It’s a team work.</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u="sng" dirty="0">
                <a:solidFill>
                  <a:srgbClr val="0563C1"/>
                </a:solidFill>
                <a:effectLst/>
                <a:latin typeface="Calibri" panose="020F0502020204030204" pitchFamily="34" charset="0"/>
                <a:ea typeface="Calibri" panose="020F0502020204030204" pitchFamily="34" charset="0"/>
                <a:hlinkClick r:id="rId3"/>
              </a:rPr>
              <a:t>https://www.iter.org/newsline/-/3611?utm_campaign=whatsnew_weekly&amp;utm_medium=email&amp;utm_source=10%20May%202021&amp;utm_content=featured</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b="1" dirty="0">
                <a:effectLst/>
                <a:latin typeface="Calibri" panose="020F0502020204030204" pitchFamily="34" charset="0"/>
                <a:ea typeface="Calibri" panose="020F0502020204030204" pitchFamily="34" charset="0"/>
              </a:rPr>
              <a:t>It’s a team work!</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Believed or not the idea to start this methodology on the Vacuum Vessel sector begun in April 2017 during the lunch at the SA user event,  after bombarding with questions Scott, Zach and Nicolas about the use of the SA module Pipe fitting.</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In 2018 I make the first VF test on two components and now F4E and AMW are capable to manage a file of 1 GB with more than 1 million of points and several interfaces.</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Cheers</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P.S. there is also a link at the F4E news</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u="sng" dirty="0">
                <a:solidFill>
                  <a:srgbClr val="0563C1"/>
                </a:solidFill>
                <a:effectLst/>
                <a:latin typeface="Calibri" panose="020F0502020204030204" pitchFamily="34" charset="0"/>
                <a:ea typeface="Calibri" panose="020F0502020204030204" pitchFamily="34" charset="0"/>
                <a:hlinkClick r:id="rId4"/>
              </a:rPr>
              <a:t>https://fusionforenergy.europa.eu/news/how-to-join-the-pieces-of-iter-components/</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n-GB" dirty="0">
                <a:effectLst/>
                <a:latin typeface="Calibri" panose="020F0502020204030204" pitchFamily="34" charset="0"/>
                <a:ea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0" marR="0" indent="0">
              <a:spcBef>
                <a:spcPts val="0"/>
              </a:spcBef>
              <a:spcAft>
                <a:spcPts val="0"/>
              </a:spcAft>
              <a:buNone/>
            </a:pPr>
            <a:r>
              <a:rPr lang="es-ES" b="1" dirty="0">
                <a:solidFill>
                  <a:srgbClr val="001CA8"/>
                </a:solidFill>
                <a:effectLst/>
                <a:latin typeface="Arial" panose="020B0604020202020204" pitchFamily="34" charset="0"/>
                <a:ea typeface="Calibri" panose="020F0502020204030204" pitchFamily="34" charset="0"/>
              </a:rPr>
              <a:t>Alessandro Lo Bue</a:t>
            </a:r>
            <a:endParaRPr lang="en-US" sz="1100" dirty="0">
              <a:effectLst/>
              <a:latin typeface="Calibri" panose="020F0502020204030204" pitchFamily="34" charset="0"/>
              <a:ea typeface="Calibri" panose="020F0502020204030204" pitchFamily="34" charset="0"/>
            </a:endParaRPr>
          </a:p>
          <a:p>
            <a:pPr marL="0" marR="0" indent="0">
              <a:spcBef>
                <a:spcPts val="0"/>
              </a:spcBef>
              <a:spcAft>
                <a:spcPts val="0"/>
              </a:spcAft>
              <a:buNone/>
            </a:pPr>
            <a:br>
              <a:rPr lang="es-ES" sz="1100" b="1" dirty="0">
                <a:solidFill>
                  <a:srgbClr val="001CA8"/>
                </a:solidFill>
                <a:effectLst/>
                <a:latin typeface="Arial" panose="020B0604020202020204" pitchFamily="34" charset="0"/>
                <a:ea typeface="Calibri" panose="020F0502020204030204" pitchFamily="34" charset="0"/>
              </a:rPr>
            </a:br>
            <a:r>
              <a:rPr lang="es-ES" sz="1100" b="1" dirty="0">
                <a:solidFill>
                  <a:srgbClr val="001CA8"/>
                </a:solidFill>
                <a:effectLst/>
                <a:latin typeface="Arial" panose="020B0604020202020204" pitchFamily="34" charset="0"/>
                <a:ea typeface="Calibri" panose="020F0502020204030204" pitchFamily="34" charset="0"/>
              </a:rPr>
              <a:t>Metrology </a:t>
            </a:r>
            <a:r>
              <a:rPr lang="es-ES" sz="1100" b="1" dirty="0" err="1">
                <a:solidFill>
                  <a:srgbClr val="001CA8"/>
                </a:solidFill>
                <a:effectLst/>
                <a:latin typeface="Arial" panose="020B0604020202020204" pitchFamily="34" charset="0"/>
                <a:ea typeface="Calibri" panose="020F0502020204030204" pitchFamily="34" charset="0"/>
              </a:rPr>
              <a:t>Team</a:t>
            </a:r>
            <a:br>
              <a:rPr lang="es-ES" sz="1100" dirty="0">
                <a:solidFill>
                  <a:srgbClr val="001CA8"/>
                </a:solidFill>
                <a:effectLst/>
                <a:latin typeface="Calibri" panose="020F0502020204030204" pitchFamily="34" charset="0"/>
                <a:ea typeface="Calibri" panose="020F0502020204030204" pitchFamily="34" charset="0"/>
              </a:rPr>
            </a:br>
            <a:r>
              <a:rPr lang="es-ES" sz="1100" dirty="0">
                <a:solidFill>
                  <a:srgbClr val="001CA8"/>
                </a:solidFill>
                <a:effectLst/>
                <a:latin typeface="Arial" panose="020B0604020202020204" pitchFamily="34" charset="0"/>
                <a:ea typeface="Calibri" panose="020F0502020204030204" pitchFamily="34" charset="0"/>
              </a:rPr>
              <a:t>TSS/ ITER </a:t>
            </a:r>
            <a:r>
              <a:rPr lang="es-ES" sz="1100" dirty="0" err="1">
                <a:solidFill>
                  <a:srgbClr val="001CA8"/>
                </a:solidFill>
                <a:effectLst/>
                <a:latin typeface="Arial" panose="020B0604020202020204" pitchFamily="34" charset="0"/>
                <a:ea typeface="Calibri" panose="020F0502020204030204" pitchFamily="34" charset="0"/>
              </a:rPr>
              <a:t>department</a:t>
            </a:r>
            <a:r>
              <a:rPr lang="es-ES" sz="1100" dirty="0">
                <a:solidFill>
                  <a:srgbClr val="001CA8"/>
                </a:solidFill>
                <a:effectLst/>
                <a:latin typeface="Arial" panose="020B0604020202020204" pitchFamily="34" charset="0"/>
                <a:ea typeface="Calibri" panose="020F0502020204030204" pitchFamily="34" charset="0"/>
              </a:rPr>
              <a:t> 2/24</a:t>
            </a:r>
            <a:br>
              <a:rPr lang="es-ES" sz="1100" dirty="0">
                <a:solidFill>
                  <a:srgbClr val="001CA8"/>
                </a:solidFill>
                <a:effectLst/>
                <a:latin typeface="Arial" panose="020B0604020202020204" pitchFamily="34" charset="0"/>
                <a:ea typeface="Calibri" panose="020F0502020204030204" pitchFamily="34" charset="0"/>
              </a:rPr>
            </a:br>
            <a:endParaRPr lang="en-US" sz="1400" dirty="0"/>
          </a:p>
        </p:txBody>
      </p:sp>
    </p:spTree>
    <p:extLst>
      <p:ext uri="{BB962C8B-B14F-4D97-AF65-F5344CB8AC3E}">
        <p14:creationId xmlns:p14="http://schemas.microsoft.com/office/powerpoint/2010/main" val="3183899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8AEE3D-A0E8-489E-B210-F8F5B8AB5E3B}"/>
              </a:ext>
            </a:extLst>
          </p:cNvPr>
          <p:cNvSpPr txBox="1"/>
          <p:nvPr/>
        </p:nvSpPr>
        <p:spPr>
          <a:xfrm>
            <a:off x="185057" y="354864"/>
            <a:ext cx="3646714" cy="3139321"/>
          </a:xfrm>
          <a:prstGeom prst="rect">
            <a:avLst/>
          </a:prstGeom>
          <a:noFill/>
        </p:spPr>
        <p:txBody>
          <a:bodyPr wrap="square" rtlCol="0">
            <a:spAutoFit/>
          </a:bodyPr>
          <a:lstStyle/>
          <a:p>
            <a:r>
              <a:rPr lang="en-US" dirty="0"/>
              <a:t>“</a:t>
            </a:r>
            <a:r>
              <a:rPr lang="en-US" sz="1800" dirty="0">
                <a:effectLst/>
                <a:latin typeface="Times New Roman" panose="02020603050405020304" pitchFamily="18" charset="0"/>
                <a:ea typeface="Calibri" panose="020F0502020204030204" pitchFamily="34" charset="0"/>
              </a:rPr>
              <a:t>I appreciate your comments. We are using the CUDA core processing, indeed, and it is amazing how it allowed our calculations to be performed in days rather than weeks!” </a:t>
            </a:r>
          </a:p>
          <a:p>
            <a:endParaRPr lang="en-US" sz="1800" dirty="0">
              <a:effectLst/>
              <a:latin typeface="Times New Roman" panose="02020603050405020304" pitchFamily="18" charset="0"/>
              <a:ea typeface="Calibri" panose="020F0502020204030204" pitchFamily="34" charset="0"/>
            </a:endParaRPr>
          </a:p>
          <a:p>
            <a:r>
              <a:rPr lang="pt-BR" sz="1800" b="1" dirty="0">
                <a:solidFill>
                  <a:srgbClr val="000000"/>
                </a:solidFill>
                <a:effectLst/>
                <a:latin typeface="Times New Roman" panose="02020603050405020304" pitchFamily="18" charset="0"/>
                <a:ea typeface="Calibri" panose="020F0502020204030204" pitchFamily="34" charset="0"/>
              </a:rPr>
              <a:t>Rodrigo Junqueira Leão</a:t>
            </a:r>
            <a:endParaRPr lang="en-US" sz="1800" dirty="0">
              <a:solidFill>
                <a:srgbClr val="336666"/>
              </a:solidFill>
              <a:effectLst/>
              <a:latin typeface="Times New Roman" panose="02020603050405020304" pitchFamily="18" charset="0"/>
              <a:ea typeface="Calibri" panose="020F0502020204030204" pitchFamily="34" charset="0"/>
            </a:endParaRPr>
          </a:p>
          <a:p>
            <a:r>
              <a:rPr lang="pt-BR" sz="1800" dirty="0">
                <a:solidFill>
                  <a:srgbClr val="000000"/>
                </a:solidFill>
                <a:effectLst/>
                <a:latin typeface="Times New Roman" panose="02020603050405020304" pitchFamily="18" charset="0"/>
                <a:ea typeface="Calibri" panose="020F0502020204030204" pitchFamily="34" charset="0"/>
              </a:rPr>
              <a:t>Alignment &amp; Metrology Group Brazilian Synchrotron Light Laboratory </a:t>
            </a:r>
            <a:endParaRPr lang="en-US" dirty="0"/>
          </a:p>
        </p:txBody>
      </p:sp>
      <p:pic>
        <p:nvPicPr>
          <p:cNvPr id="7" name="Picture 6">
            <a:extLst>
              <a:ext uri="{FF2B5EF4-FFF2-40B4-BE49-F238E27FC236}">
                <a16:creationId xmlns:a16="http://schemas.microsoft.com/office/drawing/2014/main" id="{DD02A52B-5155-40B5-A918-1DFF14DDC108}"/>
              </a:ext>
            </a:extLst>
          </p:cNvPr>
          <p:cNvPicPr>
            <a:picLocks noChangeAspect="1"/>
          </p:cNvPicPr>
          <p:nvPr/>
        </p:nvPicPr>
        <p:blipFill>
          <a:blip r:embed="rId2"/>
          <a:stretch>
            <a:fillRect/>
          </a:stretch>
        </p:blipFill>
        <p:spPr>
          <a:xfrm>
            <a:off x="4035086" y="0"/>
            <a:ext cx="8156913" cy="4844144"/>
          </a:xfrm>
          <a:prstGeom prst="rect">
            <a:avLst/>
          </a:prstGeom>
        </p:spPr>
      </p:pic>
      <p:pic>
        <p:nvPicPr>
          <p:cNvPr id="3074" name="Imagem 14">
            <a:extLst>
              <a:ext uri="{FF2B5EF4-FFF2-40B4-BE49-F238E27FC236}">
                <a16:creationId xmlns:a16="http://schemas.microsoft.com/office/drawing/2014/main" id="{573E34C5-17A2-420D-AB43-C692AA582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485" y="3316054"/>
            <a:ext cx="2115286" cy="326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2DD7DD5-F675-49F6-B319-F74DFCB7D2C2}"/>
              </a:ext>
            </a:extLst>
          </p:cNvPr>
          <p:cNvSpPr txBox="1"/>
          <p:nvPr/>
        </p:nvSpPr>
        <p:spPr>
          <a:xfrm>
            <a:off x="4354286" y="5170715"/>
            <a:ext cx="6879771" cy="1446550"/>
          </a:xfrm>
          <a:prstGeom prst="rect">
            <a:avLst/>
          </a:prstGeom>
          <a:noFill/>
        </p:spPr>
        <p:txBody>
          <a:bodyPr wrap="square" rtlCol="0">
            <a:spAutoFit/>
          </a:bodyPr>
          <a:lstStyle/>
          <a:p>
            <a:r>
              <a:rPr lang="en-US" sz="1400" u="sng" dirty="0">
                <a:solidFill>
                  <a:srgbClr val="336666"/>
                </a:solidFill>
                <a:effectLst/>
                <a:latin typeface="Times New Roman" panose="02020603050405020304" pitchFamily="18" charset="0"/>
                <a:ea typeface="Calibri" panose="020F0502020204030204" pitchFamily="34" charset="0"/>
                <a:hlinkClick r:id="rId4"/>
              </a:rPr>
              <a:t>https://www.3dmc.events/</a:t>
            </a:r>
            <a:endParaRPr lang="en-US" sz="1400" dirty="0">
              <a:solidFill>
                <a:srgbClr val="336666"/>
              </a:solidFill>
              <a:effectLst/>
              <a:latin typeface="Times New Roman" panose="02020603050405020304" pitchFamily="18" charset="0"/>
              <a:ea typeface="Calibri" panose="020F0502020204030204" pitchFamily="34" charset="0"/>
            </a:endParaRPr>
          </a:p>
          <a:p>
            <a:r>
              <a:rPr lang="en-US" sz="1400" dirty="0">
                <a:solidFill>
                  <a:srgbClr val="336666"/>
                </a:solidFill>
                <a:effectLst/>
                <a:latin typeface="Times New Roman" panose="02020603050405020304" pitchFamily="18" charset="0"/>
                <a:ea typeface="Calibri" panose="020F0502020204030204" pitchFamily="34" charset="0"/>
              </a:rPr>
              <a:t>I hope you find the presentations interesting. We present how we connected the secondary network to the primary one (LNLS 2/4 - via reciprocally oriented laser trackers), give an alternative solution (LNLS 3/4) and present a proposal to a new approach to reconstruct the alignment profile of our ring (LNLS 4/4).</a:t>
            </a:r>
          </a:p>
          <a:p>
            <a:endParaRPr lang="en-US" dirty="0"/>
          </a:p>
        </p:txBody>
      </p:sp>
    </p:spTree>
    <p:extLst>
      <p:ext uri="{BB962C8B-B14F-4D97-AF65-F5344CB8AC3E}">
        <p14:creationId xmlns:p14="http://schemas.microsoft.com/office/powerpoint/2010/main" val="2465260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8F3E884-3C2F-4A2C-B09F-1360426801A2}"/>
              </a:ext>
            </a:extLst>
          </p:cNvPr>
          <p:cNvSpPr/>
          <p:nvPr/>
        </p:nvSpPr>
        <p:spPr>
          <a:xfrm>
            <a:off x="7772805" y="3056860"/>
            <a:ext cx="3678873" cy="48530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73BD9B-3EB0-4627-AE25-3048B8EA177D}"/>
              </a:ext>
            </a:extLst>
          </p:cNvPr>
          <p:cNvPicPr>
            <a:picLocks noChangeAspect="1"/>
          </p:cNvPicPr>
          <p:nvPr/>
        </p:nvPicPr>
        <p:blipFill rotWithShape="1">
          <a:blip r:embed="rId2"/>
          <a:srcRect r="4428" b="1"/>
          <a:stretch/>
        </p:blipFill>
        <p:spPr>
          <a:xfrm>
            <a:off x="7049635" y="96816"/>
            <a:ext cx="5142364" cy="2892044"/>
          </a:xfrm>
          <a:prstGeom prst="rect">
            <a:avLst/>
          </a:prstGeom>
        </p:spPr>
      </p:pic>
      <p:pic>
        <p:nvPicPr>
          <p:cNvPr id="6" name="Picture 1">
            <a:extLst>
              <a:ext uri="{FF2B5EF4-FFF2-40B4-BE49-F238E27FC236}">
                <a16:creationId xmlns:a16="http://schemas.microsoft.com/office/drawing/2014/main" id="{8BF46CE2-7FA8-43BE-8F83-25569E747E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9635" y="1063051"/>
            <a:ext cx="2706202" cy="192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2FB05746-1CD6-4C14-B9B7-D0CAD3C8CAB3}"/>
              </a:ext>
            </a:extLst>
          </p:cNvPr>
          <p:cNvPicPr>
            <a:picLocks noChangeAspect="1"/>
          </p:cNvPicPr>
          <p:nvPr/>
        </p:nvPicPr>
        <p:blipFill rotWithShape="1">
          <a:blip r:embed="rId4"/>
          <a:srcRect b="13809"/>
          <a:stretch/>
        </p:blipFill>
        <p:spPr>
          <a:xfrm>
            <a:off x="6755642" y="3800614"/>
            <a:ext cx="5436358" cy="3057385"/>
          </a:xfrm>
          <a:prstGeom prst="rect">
            <a:avLst/>
          </a:prstGeom>
        </p:spPr>
      </p:pic>
      <p:pic>
        <p:nvPicPr>
          <p:cNvPr id="8" name="Picture 7">
            <a:extLst>
              <a:ext uri="{FF2B5EF4-FFF2-40B4-BE49-F238E27FC236}">
                <a16:creationId xmlns:a16="http://schemas.microsoft.com/office/drawing/2014/main" id="{AE1502FB-B2B8-4FA7-A736-AFF0E44FCECD}"/>
              </a:ext>
            </a:extLst>
          </p:cNvPr>
          <p:cNvPicPr>
            <a:picLocks noChangeAspect="1"/>
          </p:cNvPicPr>
          <p:nvPr/>
        </p:nvPicPr>
        <p:blipFill rotWithShape="1">
          <a:blip r:embed="rId5"/>
          <a:srcRect r="17318"/>
          <a:stretch/>
        </p:blipFill>
        <p:spPr>
          <a:xfrm>
            <a:off x="20" y="1281"/>
            <a:ext cx="4608486" cy="2591793"/>
          </a:xfrm>
          <a:prstGeom prst="rect">
            <a:avLst/>
          </a:prstGeom>
        </p:spPr>
      </p:pic>
      <p:sp>
        <p:nvSpPr>
          <p:cNvPr id="9" name="Rectangle 8">
            <a:extLst>
              <a:ext uri="{FF2B5EF4-FFF2-40B4-BE49-F238E27FC236}">
                <a16:creationId xmlns:a16="http://schemas.microsoft.com/office/drawing/2014/main" id="{9CAABF29-0848-433F-8570-14CE1B8C5B46}"/>
              </a:ext>
            </a:extLst>
          </p:cNvPr>
          <p:cNvSpPr/>
          <p:nvPr/>
        </p:nvSpPr>
        <p:spPr>
          <a:xfrm>
            <a:off x="54591" y="34664"/>
            <a:ext cx="1872151" cy="168495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084F48B-62C9-47BE-BBCF-BEE9AED6503A}"/>
              </a:ext>
            </a:extLst>
          </p:cNvPr>
          <p:cNvSpPr txBox="1"/>
          <p:nvPr/>
        </p:nvSpPr>
        <p:spPr>
          <a:xfrm>
            <a:off x="147728" y="96816"/>
            <a:ext cx="1872151" cy="1477328"/>
          </a:xfrm>
          <a:prstGeom prst="rect">
            <a:avLst/>
          </a:prstGeom>
          <a:noFill/>
        </p:spPr>
        <p:txBody>
          <a:bodyPr wrap="square" rtlCol="0">
            <a:spAutoFit/>
          </a:bodyPr>
          <a:lstStyle/>
          <a:p>
            <a:r>
              <a:rPr lang="en-US" dirty="0">
                <a:solidFill>
                  <a:schemeClr val="tx2">
                    <a:lumMod val="20000"/>
                    <a:lumOff val="80000"/>
                  </a:schemeClr>
                </a:solidFill>
              </a:rPr>
              <a:t>Align the hexagonal mirror segments that make up the 30m lens</a:t>
            </a:r>
          </a:p>
        </p:txBody>
      </p:sp>
      <p:pic>
        <p:nvPicPr>
          <p:cNvPr id="11" name="Picture 10">
            <a:extLst>
              <a:ext uri="{FF2B5EF4-FFF2-40B4-BE49-F238E27FC236}">
                <a16:creationId xmlns:a16="http://schemas.microsoft.com/office/drawing/2014/main" id="{1F13125D-698B-4A42-A96D-AD544AC82D80}"/>
              </a:ext>
            </a:extLst>
          </p:cNvPr>
          <p:cNvPicPr>
            <a:picLocks noChangeAspect="1"/>
          </p:cNvPicPr>
          <p:nvPr/>
        </p:nvPicPr>
        <p:blipFill>
          <a:blip r:embed="rId6"/>
          <a:stretch>
            <a:fillRect/>
          </a:stretch>
        </p:blipFill>
        <p:spPr>
          <a:xfrm>
            <a:off x="3998488" y="1466839"/>
            <a:ext cx="1950900" cy="1487614"/>
          </a:xfrm>
          <a:prstGeom prst="rect">
            <a:avLst/>
          </a:prstGeom>
        </p:spPr>
      </p:pic>
      <p:pic>
        <p:nvPicPr>
          <p:cNvPr id="17" name="Picture 16" descr="A picture containing indoor, different, automaton&#10;&#10;Description automatically generated">
            <a:extLst>
              <a:ext uri="{FF2B5EF4-FFF2-40B4-BE49-F238E27FC236}">
                <a16:creationId xmlns:a16="http://schemas.microsoft.com/office/drawing/2014/main" id="{7FB365C4-DDB7-4F43-88EE-286D79594E10}"/>
              </a:ext>
            </a:extLst>
          </p:cNvPr>
          <p:cNvPicPr>
            <a:picLocks noChangeAspect="1"/>
          </p:cNvPicPr>
          <p:nvPr/>
        </p:nvPicPr>
        <p:blipFill>
          <a:blip r:embed="rId7"/>
          <a:stretch>
            <a:fillRect/>
          </a:stretch>
        </p:blipFill>
        <p:spPr>
          <a:xfrm>
            <a:off x="5157381" y="4175740"/>
            <a:ext cx="3245355" cy="1966338"/>
          </a:xfrm>
          <a:prstGeom prst="rect">
            <a:avLst/>
          </a:prstGeom>
        </p:spPr>
      </p:pic>
      <p:pic>
        <p:nvPicPr>
          <p:cNvPr id="19" name="Picture 18" descr="Logo, company name&#10;&#10;Description automatically generated">
            <a:extLst>
              <a:ext uri="{FF2B5EF4-FFF2-40B4-BE49-F238E27FC236}">
                <a16:creationId xmlns:a16="http://schemas.microsoft.com/office/drawing/2014/main" id="{682894E0-F703-4213-9761-176B29AC82EF}"/>
              </a:ext>
            </a:extLst>
          </p:cNvPr>
          <p:cNvPicPr>
            <a:picLocks noChangeAspect="1"/>
          </p:cNvPicPr>
          <p:nvPr/>
        </p:nvPicPr>
        <p:blipFill>
          <a:blip r:embed="rId8"/>
          <a:stretch>
            <a:fillRect/>
          </a:stretch>
        </p:blipFill>
        <p:spPr>
          <a:xfrm>
            <a:off x="5298057" y="245552"/>
            <a:ext cx="1209524" cy="904762"/>
          </a:xfrm>
          <a:prstGeom prst="rect">
            <a:avLst/>
          </a:prstGeom>
        </p:spPr>
      </p:pic>
      <p:pic>
        <p:nvPicPr>
          <p:cNvPr id="13" name="Picture 12" descr="Logo&#10;&#10;Description automatically generated">
            <a:extLst>
              <a:ext uri="{FF2B5EF4-FFF2-40B4-BE49-F238E27FC236}">
                <a16:creationId xmlns:a16="http://schemas.microsoft.com/office/drawing/2014/main" id="{6F15E307-7107-4818-9E72-C27324570EB4}"/>
              </a:ext>
            </a:extLst>
          </p:cNvPr>
          <p:cNvPicPr>
            <a:picLocks noChangeAspect="1"/>
          </p:cNvPicPr>
          <p:nvPr/>
        </p:nvPicPr>
        <p:blipFill rotWithShape="1">
          <a:blip r:embed="rId9"/>
          <a:srcRect t="1176" r="-2" b="9092"/>
          <a:stretch/>
        </p:blipFill>
        <p:spPr>
          <a:xfrm>
            <a:off x="1684432" y="2988860"/>
            <a:ext cx="1497156" cy="1091520"/>
          </a:xfrm>
          <a:prstGeom prst="rect">
            <a:avLst/>
          </a:prstGeom>
        </p:spPr>
      </p:pic>
      <p:pic>
        <p:nvPicPr>
          <p:cNvPr id="14" name="Picture 13" descr="Logo, company name&#10;&#10;Description automatically generated">
            <a:extLst>
              <a:ext uri="{FF2B5EF4-FFF2-40B4-BE49-F238E27FC236}">
                <a16:creationId xmlns:a16="http://schemas.microsoft.com/office/drawing/2014/main" id="{DFC4337E-A9DA-455D-8C63-62473C5D5F61}"/>
              </a:ext>
            </a:extLst>
          </p:cNvPr>
          <p:cNvPicPr>
            <a:picLocks noChangeAspect="1"/>
          </p:cNvPicPr>
          <p:nvPr/>
        </p:nvPicPr>
        <p:blipFill>
          <a:blip r:embed="rId8"/>
          <a:stretch>
            <a:fillRect/>
          </a:stretch>
        </p:blipFill>
        <p:spPr>
          <a:xfrm>
            <a:off x="2809343" y="3725826"/>
            <a:ext cx="629083" cy="470574"/>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996D5406-A86D-4A56-B990-A5F5D45F7A74}"/>
              </a:ext>
            </a:extLst>
          </p:cNvPr>
          <p:cNvPicPr>
            <a:picLocks noChangeAspect="1"/>
          </p:cNvPicPr>
          <p:nvPr/>
        </p:nvPicPr>
        <p:blipFill rotWithShape="1">
          <a:blip r:embed="rId10"/>
          <a:srcRect l="24612" r="4598" b="-2"/>
          <a:stretch/>
        </p:blipFill>
        <p:spPr>
          <a:xfrm>
            <a:off x="-11871" y="4281351"/>
            <a:ext cx="3440871" cy="2503320"/>
          </a:xfrm>
          <a:prstGeom prst="rect">
            <a:avLst/>
          </a:prstGeom>
        </p:spPr>
      </p:pic>
      <p:sp>
        <p:nvSpPr>
          <p:cNvPr id="2" name="TextBox 1">
            <a:extLst>
              <a:ext uri="{FF2B5EF4-FFF2-40B4-BE49-F238E27FC236}">
                <a16:creationId xmlns:a16="http://schemas.microsoft.com/office/drawing/2014/main" id="{170A363E-10DB-414E-BC23-5061C43A6750}"/>
              </a:ext>
            </a:extLst>
          </p:cNvPr>
          <p:cNvSpPr txBox="1"/>
          <p:nvPr/>
        </p:nvSpPr>
        <p:spPr>
          <a:xfrm>
            <a:off x="3290344" y="3106054"/>
            <a:ext cx="4018453" cy="646331"/>
          </a:xfrm>
          <a:prstGeom prst="rect">
            <a:avLst/>
          </a:prstGeom>
          <a:noFill/>
        </p:spPr>
        <p:txBody>
          <a:bodyPr wrap="square" rtlCol="0">
            <a:spAutoFit/>
          </a:bodyPr>
          <a:lstStyle/>
          <a:p>
            <a:r>
              <a:rPr lang="en-US" b="1" i="1" dirty="0"/>
              <a:t>Customer Support &amp; Development</a:t>
            </a:r>
          </a:p>
          <a:p>
            <a:pPr algn="ctr"/>
            <a:r>
              <a:rPr lang="en-US" b="1" i="1" dirty="0"/>
              <a:t>2021  Projects</a:t>
            </a:r>
          </a:p>
        </p:txBody>
      </p:sp>
      <p:sp>
        <p:nvSpPr>
          <p:cNvPr id="18" name="Rectangle 17">
            <a:extLst>
              <a:ext uri="{FF2B5EF4-FFF2-40B4-BE49-F238E27FC236}">
                <a16:creationId xmlns:a16="http://schemas.microsoft.com/office/drawing/2014/main" id="{5281193F-6003-4DFC-BB08-4D080DF63156}"/>
              </a:ext>
            </a:extLst>
          </p:cNvPr>
          <p:cNvSpPr/>
          <p:nvPr/>
        </p:nvSpPr>
        <p:spPr>
          <a:xfrm>
            <a:off x="5157381" y="6257385"/>
            <a:ext cx="2734762" cy="48530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816C984-037F-4C49-A003-F043D9326F6B}"/>
              </a:ext>
            </a:extLst>
          </p:cNvPr>
          <p:cNvSpPr txBox="1"/>
          <p:nvPr/>
        </p:nvSpPr>
        <p:spPr>
          <a:xfrm>
            <a:off x="5175671" y="6301803"/>
            <a:ext cx="2698181" cy="369332"/>
          </a:xfrm>
          <a:prstGeom prst="rect">
            <a:avLst/>
          </a:prstGeom>
          <a:noFill/>
        </p:spPr>
        <p:txBody>
          <a:bodyPr wrap="square" rtlCol="0">
            <a:spAutoFit/>
          </a:bodyPr>
          <a:lstStyle/>
          <a:p>
            <a:r>
              <a:rPr lang="en-US" dirty="0">
                <a:solidFill>
                  <a:schemeClr val="tx2">
                    <a:lumMod val="20000"/>
                    <a:lumOff val="80000"/>
                  </a:schemeClr>
                </a:solidFill>
              </a:rPr>
              <a:t>100m Blade Inspection</a:t>
            </a:r>
          </a:p>
        </p:txBody>
      </p:sp>
      <p:sp>
        <p:nvSpPr>
          <p:cNvPr id="16" name="TextBox 15">
            <a:extLst>
              <a:ext uri="{FF2B5EF4-FFF2-40B4-BE49-F238E27FC236}">
                <a16:creationId xmlns:a16="http://schemas.microsoft.com/office/drawing/2014/main" id="{6CD8263C-0604-4758-AE68-A798D8338B12}"/>
              </a:ext>
            </a:extLst>
          </p:cNvPr>
          <p:cNvSpPr txBox="1"/>
          <p:nvPr/>
        </p:nvSpPr>
        <p:spPr>
          <a:xfrm>
            <a:off x="7466660" y="3056860"/>
            <a:ext cx="4398769" cy="523220"/>
          </a:xfrm>
          <a:prstGeom prst="rect">
            <a:avLst/>
          </a:prstGeom>
          <a:noFill/>
        </p:spPr>
        <p:txBody>
          <a:bodyPr wrap="square" rtlCol="0">
            <a:spAutoFit/>
          </a:bodyPr>
          <a:lstStyle/>
          <a:p>
            <a:pPr algn="ctr"/>
            <a:r>
              <a:rPr lang="en-US" sz="1400" dirty="0">
                <a:solidFill>
                  <a:schemeClr val="bg1"/>
                </a:solidFill>
              </a:rPr>
              <a:t>Automated Synchronized ATS Monitoring of Submarine Construction</a:t>
            </a:r>
          </a:p>
        </p:txBody>
      </p:sp>
      <p:sp>
        <p:nvSpPr>
          <p:cNvPr id="23" name="Rectangle 22">
            <a:extLst>
              <a:ext uri="{FF2B5EF4-FFF2-40B4-BE49-F238E27FC236}">
                <a16:creationId xmlns:a16="http://schemas.microsoft.com/office/drawing/2014/main" id="{CBF44B0C-2810-4A7C-8150-0C65E4F203F9}"/>
              </a:ext>
            </a:extLst>
          </p:cNvPr>
          <p:cNvSpPr/>
          <p:nvPr/>
        </p:nvSpPr>
        <p:spPr>
          <a:xfrm>
            <a:off x="17076" y="3262421"/>
            <a:ext cx="1497156" cy="907923"/>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
            <a:extLst>
              <a:ext uri="{FF2B5EF4-FFF2-40B4-BE49-F238E27FC236}">
                <a16:creationId xmlns:a16="http://schemas.microsoft.com/office/drawing/2014/main" id="{12895BEF-8CF2-478E-9AB5-EB6CFF2F8964}"/>
              </a:ext>
            </a:extLst>
          </p:cNvPr>
          <p:cNvSpPr>
            <a:spLocks noGrp="1"/>
          </p:cNvSpPr>
          <p:nvPr>
            <p:ph type="title"/>
          </p:nvPr>
        </p:nvSpPr>
        <p:spPr>
          <a:xfrm>
            <a:off x="167103" y="3168083"/>
            <a:ext cx="1497156" cy="907923"/>
          </a:xfrm>
        </p:spPr>
        <p:txBody>
          <a:bodyPr vert="horz" lIns="91440" tIns="45720" rIns="91440" bIns="45720" rtlCol="0" anchor="b">
            <a:noAutofit/>
          </a:bodyPr>
          <a:lstStyle/>
          <a:p>
            <a:r>
              <a:rPr lang="en-US" sz="1400" kern="1200" dirty="0">
                <a:solidFill>
                  <a:srgbClr val="FFFFFF"/>
                </a:solidFill>
                <a:latin typeface="+mj-lt"/>
                <a:ea typeface="+mj-ea"/>
                <a:cs typeface="+mj-cs"/>
              </a:rPr>
              <a:t>Docking Apparatus Performance</a:t>
            </a:r>
          </a:p>
        </p:txBody>
      </p:sp>
    </p:spTree>
    <p:extLst>
      <p:ext uri="{BB962C8B-B14F-4D97-AF65-F5344CB8AC3E}">
        <p14:creationId xmlns:p14="http://schemas.microsoft.com/office/powerpoint/2010/main" val="283373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2"/>
                                        </p:tgtEl>
                                        <p:attrNameLst>
                                          <p:attrName>style.visibility</p:attrName>
                                        </p:attrNameLst>
                                      </p:cBhvr>
                                      <p:to>
                                        <p:strVal val="visible"/>
                                      </p:to>
                                    </p:set>
                                    <p:animEffect transition="in" filter="fade">
                                      <p:cBhvr>
                                        <p:cTn id="7"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703F0F-29D9-49D6-A2D3-397B22BB4611}"/>
              </a:ext>
            </a:extLst>
          </p:cNvPr>
          <p:cNvSpPr>
            <a:spLocks noGrp="1"/>
          </p:cNvSpPr>
          <p:nvPr>
            <p:ph type="title"/>
          </p:nvPr>
        </p:nvSpPr>
        <p:spPr>
          <a:xfrm>
            <a:off x="5021821" y="3509964"/>
            <a:ext cx="6465287" cy="1266752"/>
          </a:xfrm>
        </p:spPr>
        <p:txBody>
          <a:bodyPr vert="horz" lIns="91440" tIns="45720" rIns="91440" bIns="45720" rtlCol="0" anchor="b">
            <a:normAutofit fontScale="90000"/>
          </a:bodyPr>
          <a:lstStyle/>
          <a:p>
            <a:r>
              <a:rPr lang="en-US" sz="4800" kern="1200" dirty="0">
                <a:solidFill>
                  <a:srgbClr val="FFFFFF"/>
                </a:solidFill>
                <a:latin typeface="+mj-lt"/>
                <a:ea typeface="+mj-ea"/>
                <a:cs typeface="+mj-cs"/>
              </a:rPr>
              <a:t>Docking Apparatus Performance</a:t>
            </a:r>
          </a:p>
        </p:txBody>
      </p:sp>
      <p:sp>
        <p:nvSpPr>
          <p:cNvPr id="4" name="Content Placeholder 3">
            <a:extLst>
              <a:ext uri="{FF2B5EF4-FFF2-40B4-BE49-F238E27FC236}">
                <a16:creationId xmlns:a16="http://schemas.microsoft.com/office/drawing/2014/main" id="{840F96D3-9F06-4020-A15A-B1FB8030BFD3}"/>
              </a:ext>
            </a:extLst>
          </p:cNvPr>
          <p:cNvSpPr>
            <a:spLocks noGrp="1"/>
          </p:cNvSpPr>
          <p:nvPr>
            <p:ph sz="quarter" idx="21"/>
          </p:nvPr>
        </p:nvSpPr>
        <p:spPr>
          <a:xfrm>
            <a:off x="5021821" y="5550568"/>
            <a:ext cx="6465286" cy="602551"/>
          </a:xfrm>
        </p:spPr>
        <p:txBody>
          <a:bodyPr vert="horz" lIns="91440" tIns="45720" rIns="91440" bIns="45720" rtlCol="0">
            <a:normAutofit/>
          </a:bodyPr>
          <a:lstStyle/>
          <a:p>
            <a:pPr marL="0" indent="0">
              <a:spcBef>
                <a:spcPts val="1000"/>
              </a:spcBef>
              <a:buNone/>
            </a:pPr>
            <a:r>
              <a:rPr lang="en-US" sz="2000" kern="1200" dirty="0">
                <a:solidFill>
                  <a:srgbClr val="E7E6E6"/>
                </a:solidFill>
                <a:latin typeface="+mn-lt"/>
                <a:ea typeface="+mn-ea"/>
                <a:cs typeface="+mn-cs"/>
              </a:rPr>
              <a:t>https://www.youtube.com/watch?v=DiSJW7lafjw</a:t>
            </a:r>
          </a:p>
        </p:txBody>
      </p:sp>
      <p:pic>
        <p:nvPicPr>
          <p:cNvPr id="8" name="Picture 7" descr="Logo&#10;&#10;Description automatically generated">
            <a:extLst>
              <a:ext uri="{FF2B5EF4-FFF2-40B4-BE49-F238E27FC236}">
                <a16:creationId xmlns:a16="http://schemas.microsoft.com/office/drawing/2014/main" id="{A371C8D7-8A32-48BD-AE4E-7F125CA83342}"/>
              </a:ext>
            </a:extLst>
          </p:cNvPr>
          <p:cNvPicPr>
            <a:picLocks noChangeAspect="1"/>
          </p:cNvPicPr>
          <p:nvPr/>
        </p:nvPicPr>
        <p:blipFill rotWithShape="1">
          <a:blip r:embed="rId2"/>
          <a:srcRect t="1176" r="-2" b="9092"/>
          <a:stretch/>
        </p:blipFill>
        <p:spPr>
          <a:xfrm>
            <a:off x="317635" y="321733"/>
            <a:ext cx="4151681" cy="3026834"/>
          </a:xfrm>
          <a:prstGeom prst="rect">
            <a:avLst/>
          </a:prstGeom>
        </p:spPr>
      </p:pic>
      <p:pic>
        <p:nvPicPr>
          <p:cNvPr id="14" name="Picture 13" descr="A picture containing plane&#10;&#10;Description automatically generated">
            <a:extLst>
              <a:ext uri="{FF2B5EF4-FFF2-40B4-BE49-F238E27FC236}">
                <a16:creationId xmlns:a16="http://schemas.microsoft.com/office/drawing/2014/main" id="{9BD359FB-85F4-4BAA-BAFC-C6D76DC7023D}"/>
              </a:ext>
            </a:extLst>
          </p:cNvPr>
          <p:cNvPicPr>
            <a:picLocks noChangeAspect="1"/>
          </p:cNvPicPr>
          <p:nvPr/>
        </p:nvPicPr>
        <p:blipFill rotWithShape="1">
          <a:blip r:embed="rId3"/>
          <a:srcRect r="30941" b="3"/>
          <a:stretch/>
        </p:blipFill>
        <p:spPr>
          <a:xfrm>
            <a:off x="4638955" y="321733"/>
            <a:ext cx="3539976" cy="2985818"/>
          </a:xfrm>
          <a:prstGeom prst="rect">
            <a:avLst/>
          </a:prstGeom>
        </p:spPr>
      </p:pic>
      <p:pic>
        <p:nvPicPr>
          <p:cNvPr id="18" name="Picture 17">
            <a:extLst>
              <a:ext uri="{FF2B5EF4-FFF2-40B4-BE49-F238E27FC236}">
                <a16:creationId xmlns:a16="http://schemas.microsoft.com/office/drawing/2014/main" id="{5C2E8AE2-31C6-4365-94E6-8DF0F6DC9DAD}"/>
              </a:ext>
            </a:extLst>
          </p:cNvPr>
          <p:cNvPicPr>
            <a:picLocks noChangeAspect="1"/>
          </p:cNvPicPr>
          <p:nvPr/>
        </p:nvPicPr>
        <p:blipFill rotWithShape="1">
          <a:blip r:embed="rId4"/>
          <a:srcRect l="1526" r="11741" b="5"/>
          <a:stretch/>
        </p:blipFill>
        <p:spPr>
          <a:xfrm>
            <a:off x="8348570" y="321734"/>
            <a:ext cx="3535590" cy="2985818"/>
          </a:xfrm>
          <a:prstGeom prst="rect">
            <a:avLst/>
          </a:prstGeom>
        </p:spPr>
      </p:pic>
      <p:cxnSp>
        <p:nvCxnSpPr>
          <p:cNvPr id="25" name="Straight Connector 24">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text&#10;&#10;Description automatically generated">
            <a:extLst>
              <a:ext uri="{FF2B5EF4-FFF2-40B4-BE49-F238E27FC236}">
                <a16:creationId xmlns:a16="http://schemas.microsoft.com/office/drawing/2014/main" id="{B10478B5-51E9-41D7-A602-91BE2B56A813}"/>
              </a:ext>
            </a:extLst>
          </p:cNvPr>
          <p:cNvPicPr>
            <a:picLocks noChangeAspect="1"/>
          </p:cNvPicPr>
          <p:nvPr/>
        </p:nvPicPr>
        <p:blipFill rotWithShape="1">
          <a:blip r:embed="rId5"/>
          <a:srcRect l="24612" r="4598" b="-2"/>
          <a:stretch/>
        </p:blipFill>
        <p:spPr>
          <a:xfrm>
            <a:off x="317635" y="3509433"/>
            <a:ext cx="4160452" cy="3026833"/>
          </a:xfrm>
          <a:prstGeom prst="rect">
            <a:avLst/>
          </a:prstGeom>
        </p:spPr>
      </p:pic>
      <p:sp>
        <p:nvSpPr>
          <p:cNvPr id="19" name="TextBox 18">
            <a:extLst>
              <a:ext uri="{FF2B5EF4-FFF2-40B4-BE49-F238E27FC236}">
                <a16:creationId xmlns:a16="http://schemas.microsoft.com/office/drawing/2014/main" id="{979FDFCB-C7D1-4E20-82B3-DA08411C3C86}"/>
              </a:ext>
            </a:extLst>
          </p:cNvPr>
          <p:cNvSpPr txBox="1"/>
          <p:nvPr/>
        </p:nvSpPr>
        <p:spPr>
          <a:xfrm>
            <a:off x="5138287" y="4885899"/>
            <a:ext cx="6348821" cy="369332"/>
          </a:xfrm>
          <a:prstGeom prst="rect">
            <a:avLst/>
          </a:prstGeom>
          <a:noFill/>
        </p:spPr>
        <p:txBody>
          <a:bodyPr wrap="square" rtlCol="0">
            <a:spAutoFit/>
          </a:bodyPr>
          <a:lstStyle/>
          <a:p>
            <a:r>
              <a:rPr lang="en-US" dirty="0">
                <a:solidFill>
                  <a:srgbClr val="0070C0"/>
                </a:solidFill>
              </a:rPr>
              <a:t>Combing Photogrammetry with tracker measurements in SA </a:t>
            </a:r>
          </a:p>
        </p:txBody>
      </p:sp>
      <p:pic>
        <p:nvPicPr>
          <p:cNvPr id="21" name="Picture 20" descr="Logo, company name&#10;&#10;Description automatically generated">
            <a:extLst>
              <a:ext uri="{FF2B5EF4-FFF2-40B4-BE49-F238E27FC236}">
                <a16:creationId xmlns:a16="http://schemas.microsoft.com/office/drawing/2014/main" id="{CC4A447E-B644-4B23-8302-DE01851AE7D7}"/>
              </a:ext>
            </a:extLst>
          </p:cNvPr>
          <p:cNvPicPr>
            <a:picLocks noChangeAspect="1"/>
          </p:cNvPicPr>
          <p:nvPr/>
        </p:nvPicPr>
        <p:blipFill>
          <a:blip r:embed="rId6"/>
          <a:stretch>
            <a:fillRect/>
          </a:stretch>
        </p:blipFill>
        <p:spPr>
          <a:xfrm>
            <a:off x="3285512" y="2504174"/>
            <a:ext cx="1209524" cy="904762"/>
          </a:xfrm>
          <a:prstGeom prst="rect">
            <a:avLst/>
          </a:prstGeom>
        </p:spPr>
      </p:pic>
    </p:spTree>
    <p:extLst>
      <p:ext uri="{BB962C8B-B14F-4D97-AF65-F5344CB8AC3E}">
        <p14:creationId xmlns:p14="http://schemas.microsoft.com/office/powerpoint/2010/main" val="89460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A8046F-7E7C-4BFF-9597-CE24DC6CD892}"/>
              </a:ext>
            </a:extLst>
          </p:cNvPr>
          <p:cNvPicPr>
            <a:picLocks noChangeAspect="1"/>
          </p:cNvPicPr>
          <p:nvPr/>
        </p:nvPicPr>
        <p:blipFill rotWithShape="1">
          <a:blip r:embed="rId2"/>
          <a:srcRect b="13809"/>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271BB1DF-1258-445C-9755-2C968A8BB37C}"/>
              </a:ext>
            </a:extLst>
          </p:cNvPr>
          <p:cNvSpPr/>
          <p:nvPr/>
        </p:nvSpPr>
        <p:spPr>
          <a:xfrm>
            <a:off x="90660" y="696686"/>
            <a:ext cx="4230968" cy="347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A6A1E62-422E-4735-AF86-C39CF473A7C9}"/>
              </a:ext>
            </a:extLst>
          </p:cNvPr>
          <p:cNvSpPr txBox="1"/>
          <p:nvPr/>
        </p:nvSpPr>
        <p:spPr>
          <a:xfrm>
            <a:off x="210405" y="814540"/>
            <a:ext cx="4230968" cy="3570208"/>
          </a:xfrm>
          <a:prstGeom prst="rect">
            <a:avLst/>
          </a:prstGeom>
          <a:noFill/>
        </p:spPr>
        <p:txBody>
          <a:bodyPr wrap="square" rtlCol="0">
            <a:spAutoFit/>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Ben, David Mihal, and I were on a call with LM Wind Power earlier this week.  The customer went out of his way to complement SA support and focus on the solution.  That all starts with you and the team at HQ!  </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One of the reasons they dumped </a:t>
            </a:r>
            <a:r>
              <a:rPr lang="en-US" sz="1600" dirty="0" err="1">
                <a:effectLst/>
                <a:latin typeface="Calibri" panose="020F0502020204030204" pitchFamily="34" charset="0"/>
                <a:ea typeface="Calibri" panose="020F0502020204030204" pitchFamily="34" charset="0"/>
              </a:rPr>
              <a:t>Polyworks</a:t>
            </a:r>
            <a:r>
              <a:rPr lang="en-US" sz="1600" dirty="0">
                <a:effectLst/>
                <a:latin typeface="Calibri" panose="020F0502020204030204" pitchFamily="34" charset="0"/>
                <a:ea typeface="Calibri" panose="020F0502020204030204" pitchFamily="34" charset="0"/>
              </a:rPr>
              <a:t> about two years ago for SA, was SA support and continued development.</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It makes a big difference in the market!</a:t>
            </a:r>
          </a:p>
          <a:p>
            <a:pPr marL="0" marR="0">
              <a:spcBef>
                <a:spcPts val="0"/>
              </a:spcBef>
              <a:spcAft>
                <a:spcPts val="0"/>
              </a:spcAft>
            </a:pPr>
            <a:r>
              <a:rPr lang="en-US" sz="16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600" dirty="0">
                <a:solidFill>
                  <a:srgbClr val="44546A"/>
                </a:solidFill>
                <a:effectLst/>
                <a:latin typeface="Calibri" panose="020F0502020204030204" pitchFamily="34" charset="0"/>
                <a:ea typeface="Calibri" panose="020F0502020204030204" pitchFamily="34" charset="0"/>
              </a:rPr>
              <a:t>Scott Sandwith</a:t>
            </a:r>
            <a:endParaRPr lang="en-US" sz="1600" dirty="0">
              <a:effectLst/>
              <a:latin typeface="Calibri" panose="020F0502020204030204" pitchFamily="34" charset="0"/>
              <a:ea typeface="Calibri" panose="020F0502020204030204" pitchFamily="34" charset="0"/>
            </a:endParaRPr>
          </a:p>
          <a:p>
            <a:endParaRPr lang="en-US" dirty="0"/>
          </a:p>
        </p:txBody>
      </p:sp>
      <p:sp>
        <p:nvSpPr>
          <p:cNvPr id="9" name="Rectangle 8">
            <a:extLst>
              <a:ext uri="{FF2B5EF4-FFF2-40B4-BE49-F238E27FC236}">
                <a16:creationId xmlns:a16="http://schemas.microsoft.com/office/drawing/2014/main" id="{A68BCF8F-6918-46A6-A47A-9D1CD737D821}"/>
              </a:ext>
            </a:extLst>
          </p:cNvPr>
          <p:cNvSpPr/>
          <p:nvPr/>
        </p:nvSpPr>
        <p:spPr>
          <a:xfrm>
            <a:off x="7467600" y="4757057"/>
            <a:ext cx="4722876" cy="2100943"/>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C934EAA-ED3D-4800-9358-51B953312657}"/>
              </a:ext>
            </a:extLst>
          </p:cNvPr>
          <p:cNvSpPr txBox="1"/>
          <p:nvPr/>
        </p:nvSpPr>
        <p:spPr>
          <a:xfrm>
            <a:off x="7588869" y="4899587"/>
            <a:ext cx="4603131" cy="1815882"/>
          </a:xfrm>
          <a:prstGeom prst="rect">
            <a:avLst/>
          </a:prstGeom>
          <a:noFill/>
        </p:spPr>
        <p:txBody>
          <a:bodyPr wrap="square" rtlCol="0">
            <a:spAutoFit/>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rPr>
              <a:t>These blades or so long that standard measurement practices are not possible. They now use an AT960 and LAS to scan the blades and use a UMSN network to  alignment all the tracker stations. This gives them the accuracy they need.  The full process from scanning through the full analysis is completely automated with a script run in SA.</a:t>
            </a:r>
            <a:endParaRPr lang="en-US" sz="1600" dirty="0"/>
          </a:p>
        </p:txBody>
      </p:sp>
    </p:spTree>
    <p:extLst>
      <p:ext uri="{BB962C8B-B14F-4D97-AF65-F5344CB8AC3E}">
        <p14:creationId xmlns:p14="http://schemas.microsoft.com/office/powerpoint/2010/main" val="560767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C73C9C5-B4B5-4DCA-8E87-027220967067}"/>
              </a:ext>
            </a:extLst>
          </p:cNvPr>
          <p:cNvPicPr>
            <a:picLocks noChangeAspect="1"/>
          </p:cNvPicPr>
          <p:nvPr/>
        </p:nvPicPr>
        <p:blipFill rotWithShape="1">
          <a:blip r:embed="rId2"/>
          <a:srcRect l="2511" r="752" b="1"/>
          <a:stretch/>
        </p:blipFill>
        <p:spPr>
          <a:xfrm>
            <a:off x="3798271" y="0"/>
            <a:ext cx="8393729" cy="4967428"/>
          </a:xfrm>
          <a:prstGeom prst="rect">
            <a:avLst/>
          </a:prstGeom>
        </p:spPr>
      </p:pic>
      <p:sp>
        <p:nvSpPr>
          <p:cNvPr id="12" name="Rectangle 11">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340D8DB-BE92-6046-BE8C-411C16BEC000}"/>
              </a:ext>
            </a:extLst>
          </p:cNvPr>
          <p:cNvSpPr>
            <a:spLocks noGrp="1"/>
          </p:cNvSpPr>
          <p:nvPr>
            <p:ph type="title"/>
          </p:nvPr>
        </p:nvSpPr>
        <p:spPr>
          <a:xfrm>
            <a:off x="1166649" y="721805"/>
            <a:ext cx="3874686" cy="2147520"/>
          </a:xfrm>
        </p:spPr>
        <p:txBody>
          <a:bodyPr vert="horz" lIns="91440" tIns="45720" rIns="91440" bIns="45720" rtlCol="0" anchor="ctr">
            <a:normAutofit fontScale="90000"/>
          </a:bodyPr>
          <a:lstStyle/>
          <a:p>
            <a:r>
              <a:rPr lang="en-US" sz="4400" dirty="0">
                <a:solidFill>
                  <a:schemeClr val="bg1"/>
                </a:solidFill>
                <a:latin typeface="+mj-lt"/>
                <a:cs typeface="+mj-cs"/>
              </a:rPr>
              <a:t>Aligning the tiles on the shuttle for Sierra Nevada Corporation</a:t>
            </a:r>
          </a:p>
        </p:txBody>
      </p:sp>
      <p:sp>
        <p:nvSpPr>
          <p:cNvPr id="14" name="Rectangle 13">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7"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B96ABDD-C748-EB40-9DE8-DDD4608EE570}"/>
              </a:ext>
            </a:extLst>
          </p:cNvPr>
          <p:cNvSpPr>
            <a:spLocks noGrp="1"/>
          </p:cNvSpPr>
          <p:nvPr>
            <p:ph type="body" sz="quarter" idx="20"/>
          </p:nvPr>
        </p:nvSpPr>
        <p:spPr>
          <a:xfrm>
            <a:off x="1166649" y="3379979"/>
            <a:ext cx="3874685" cy="3186359"/>
          </a:xfrm>
        </p:spPr>
        <p:txBody>
          <a:bodyPr vert="horz" lIns="91440" tIns="45720" rIns="91440" bIns="45720" rtlCol="0" anchor="ctr">
            <a:normAutofit/>
          </a:bodyPr>
          <a:lstStyle/>
          <a:p>
            <a:pPr indent="-228600">
              <a:buFont typeface="Arial" panose="020B0604020202020204" pitchFamily="34" charset="0"/>
              <a:buChar char="•"/>
            </a:pPr>
            <a:endParaRPr lang="en-US" sz="1800" dirty="0">
              <a:solidFill>
                <a:schemeClr val="bg1"/>
              </a:solidFill>
            </a:endParaRPr>
          </a:p>
          <a:p>
            <a:pPr indent="-228600">
              <a:buFont typeface="Arial" panose="020B0604020202020204" pitchFamily="34" charset="0"/>
              <a:buChar char="•"/>
            </a:pPr>
            <a:endParaRPr lang="en-US" sz="1800" dirty="0">
              <a:solidFill>
                <a:schemeClr val="bg1"/>
              </a:solidFill>
            </a:endParaRPr>
          </a:p>
        </p:txBody>
      </p:sp>
      <p:sp>
        <p:nvSpPr>
          <p:cNvPr id="37" name="TextBox 36">
            <a:extLst>
              <a:ext uri="{FF2B5EF4-FFF2-40B4-BE49-F238E27FC236}">
                <a16:creationId xmlns:a16="http://schemas.microsoft.com/office/drawing/2014/main" id="{C204B25B-62E4-40AB-B4CF-A3EB33F66860}"/>
              </a:ext>
            </a:extLst>
          </p:cNvPr>
          <p:cNvSpPr txBox="1"/>
          <p:nvPr/>
        </p:nvSpPr>
        <p:spPr>
          <a:xfrm>
            <a:off x="5471065" y="5103673"/>
            <a:ext cx="6734942" cy="1754326"/>
          </a:xfrm>
          <a:prstGeom prst="rect">
            <a:avLst/>
          </a:prstGeom>
          <a:noFill/>
        </p:spPr>
        <p:txBody>
          <a:bodyPr wrap="square">
            <a:spAutoFit/>
          </a:bodyPr>
          <a:lstStyle/>
          <a:p>
            <a:pPr marL="0" marR="0">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“I’m looking for a way to automate or make this process faster. We have 2100+ tiles so I can see this model getting complex very quickly as we build these relationships.” </a:t>
            </a:r>
          </a:p>
          <a:p>
            <a:pPr marL="0" marR="0">
              <a:spcBef>
                <a:spcPts val="0"/>
              </a:spcBef>
              <a:spcAft>
                <a:spcPts val="0"/>
              </a:spcAft>
            </a:pPr>
            <a:endParaRPr lang="en-US" sz="1800" dirty="0">
              <a:solidFill>
                <a:srgbClr val="1F497D"/>
              </a:solidFill>
              <a:effectLst/>
              <a:latin typeface="Calibri" panose="020F0502020204030204" pitchFamily="34" charset="0"/>
              <a:ea typeface="Calibri" panose="020F0502020204030204" pitchFamily="34" charset="0"/>
            </a:endParaRPr>
          </a:p>
          <a:p>
            <a:pPr marL="0" marR="0" algn="r">
              <a:spcBef>
                <a:spcPts val="0"/>
              </a:spcBef>
              <a:spcAft>
                <a:spcPts val="0"/>
              </a:spcAft>
            </a:pPr>
            <a:r>
              <a:rPr lang="en-US" sz="1800" dirty="0">
                <a:solidFill>
                  <a:srgbClr val="1F497D"/>
                </a:solidFill>
                <a:effectLst/>
                <a:latin typeface="Calibri" panose="020F0502020204030204" pitchFamily="34" charset="0"/>
                <a:ea typeface="Calibri" panose="020F0502020204030204" pitchFamily="34" charset="0"/>
              </a:rPr>
              <a:t>Ryan King</a:t>
            </a:r>
            <a:br>
              <a:rPr lang="en-US" sz="1800" dirty="0">
                <a:solidFill>
                  <a:srgbClr val="1F497D"/>
                </a:solidFill>
                <a:effectLst/>
                <a:latin typeface="Calibri" panose="020F0502020204030204" pitchFamily="34" charset="0"/>
                <a:ea typeface="Calibri" panose="020F0502020204030204" pitchFamily="34" charset="0"/>
              </a:rPr>
            </a:br>
            <a:r>
              <a:rPr lang="en-US" sz="1800" dirty="0">
                <a:solidFill>
                  <a:srgbClr val="1F497D"/>
                </a:solidFill>
                <a:effectLst/>
                <a:latin typeface="Calibri" panose="020F0502020204030204" pitchFamily="34" charset="0"/>
                <a:ea typeface="Calibri" panose="020F0502020204030204" pitchFamily="34" charset="0"/>
              </a:rPr>
              <a:t>Sierra Nevada Corporation</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9634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FB0855-AB82-4F1A-B952-F1883A64FCA9}"/>
              </a:ext>
            </a:extLst>
          </p:cNvPr>
          <p:cNvSpPr>
            <a:spLocks noGrp="1"/>
          </p:cNvSpPr>
          <p:nvPr>
            <p:ph sz="quarter" idx="21"/>
          </p:nvPr>
        </p:nvSpPr>
        <p:spPr>
          <a:xfrm>
            <a:off x="609600" y="1023258"/>
            <a:ext cx="10972800" cy="4855256"/>
          </a:xfrm>
        </p:spPr>
        <p:txBody>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“I know I’m new, but there’s a reason I switched to selling Inspire when I sold arms. The support this team gives customers is unparalleled, and the Hexagon hardware people are starting to realize that Inspire and SA is the way!</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Via on-site Inspire training classes, I have set up an arm inspection plan for cadaver bones at Stanford Medical, scanned delivery drones for Amazon air, measured bullet casings for Hornady, measured satellites with a laser trackers, and the list goes on and on. Customers are SO happy with our software, it’s amazing to see out in the field. There’s always things to work on and improve, but I can tell you firsthand that customers are happy when they make the switch to SA or Inspire.</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Without dedicated people in the Applications and Support teams, these software would not be what they are today. Thank you for your tireless efforts. I truly believe that a main part of the success of SA is due to the backbone of support you constantly give. Let us know if there’s anything we can do to help.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Sincerely,</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Robert Nack</a:t>
            </a:r>
          </a:p>
          <a:p>
            <a:endParaRPr lang="en-US" dirty="0"/>
          </a:p>
        </p:txBody>
      </p:sp>
    </p:spTree>
    <p:extLst>
      <p:ext uri="{BB962C8B-B14F-4D97-AF65-F5344CB8AC3E}">
        <p14:creationId xmlns:p14="http://schemas.microsoft.com/office/powerpoint/2010/main" val="3573718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73AFA47A-9B83-4A96-A48A-98DC3ADCCD9B}"/>
              </a:ext>
            </a:extLst>
          </p:cNvPr>
          <p:cNvPicPr>
            <a:picLocks noChangeAspect="1"/>
          </p:cNvPicPr>
          <p:nvPr/>
        </p:nvPicPr>
        <p:blipFill rotWithShape="1">
          <a:blip r:embed="rId2"/>
          <a:srcRect r="17318"/>
          <a:stretch/>
        </p:blipFill>
        <p:spPr>
          <a:xfrm>
            <a:off x="20" y="1282"/>
            <a:ext cx="12191980" cy="6856718"/>
          </a:xfrm>
          <a:prstGeom prst="rect">
            <a:avLst/>
          </a:prstGeom>
        </p:spPr>
      </p:pic>
      <p:sp>
        <p:nvSpPr>
          <p:cNvPr id="2" name="Rectangle 1">
            <a:extLst>
              <a:ext uri="{FF2B5EF4-FFF2-40B4-BE49-F238E27FC236}">
                <a16:creationId xmlns:a16="http://schemas.microsoft.com/office/drawing/2014/main" id="{94588025-6212-4453-9279-51E44D8900F8}"/>
              </a:ext>
            </a:extLst>
          </p:cNvPr>
          <p:cNvSpPr/>
          <p:nvPr/>
        </p:nvSpPr>
        <p:spPr>
          <a:xfrm>
            <a:off x="2167586" y="1507090"/>
            <a:ext cx="2961564" cy="317376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369506-2C4E-41C0-A222-75D1AB9AB64C}"/>
              </a:ext>
            </a:extLst>
          </p:cNvPr>
          <p:cNvSpPr txBox="1"/>
          <p:nvPr/>
        </p:nvSpPr>
        <p:spPr>
          <a:xfrm>
            <a:off x="2167586" y="1507090"/>
            <a:ext cx="2961564" cy="923330"/>
          </a:xfrm>
          <a:prstGeom prst="rect">
            <a:avLst/>
          </a:prstGeom>
          <a:noFill/>
        </p:spPr>
        <p:txBody>
          <a:bodyPr wrap="square" rtlCol="0">
            <a:spAutoFit/>
          </a:bodyPr>
          <a:lstStyle/>
          <a:p>
            <a:r>
              <a:rPr lang="en-US" dirty="0">
                <a:solidFill>
                  <a:schemeClr val="tx2">
                    <a:lumMod val="20000"/>
                    <a:lumOff val="80000"/>
                  </a:schemeClr>
                </a:solidFill>
              </a:rPr>
              <a:t>We are helping to align the hexagonal mirror segments that make up the 30m lens</a:t>
            </a:r>
          </a:p>
        </p:txBody>
      </p:sp>
      <p:pic>
        <p:nvPicPr>
          <p:cNvPr id="11" name="Picture 10">
            <a:extLst>
              <a:ext uri="{FF2B5EF4-FFF2-40B4-BE49-F238E27FC236}">
                <a16:creationId xmlns:a16="http://schemas.microsoft.com/office/drawing/2014/main" id="{9C601BB6-2A5B-4FFB-8469-FFEB0FD3AC0E}"/>
              </a:ext>
            </a:extLst>
          </p:cNvPr>
          <p:cNvPicPr>
            <a:picLocks noChangeAspect="1"/>
          </p:cNvPicPr>
          <p:nvPr/>
        </p:nvPicPr>
        <p:blipFill>
          <a:blip r:embed="rId3"/>
          <a:stretch>
            <a:fillRect/>
          </a:stretch>
        </p:blipFill>
        <p:spPr>
          <a:xfrm>
            <a:off x="2298545" y="2524333"/>
            <a:ext cx="2699646" cy="2058553"/>
          </a:xfrm>
          <a:prstGeom prst="rect">
            <a:avLst/>
          </a:prstGeom>
        </p:spPr>
      </p:pic>
    </p:spTree>
    <p:extLst>
      <p:ext uri="{BB962C8B-B14F-4D97-AF65-F5344CB8AC3E}">
        <p14:creationId xmlns:p14="http://schemas.microsoft.com/office/powerpoint/2010/main" val="15832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4389199-F701-4016-9885-22C8A3BC2CBD}"/>
              </a:ext>
            </a:extLst>
          </p:cNvPr>
          <p:cNvPicPr>
            <a:picLocks noChangeAspect="1"/>
          </p:cNvPicPr>
          <p:nvPr/>
        </p:nvPicPr>
        <p:blipFill rotWithShape="1">
          <a:blip r:embed="rId2"/>
          <a:srcRect r="4428" b="1"/>
          <a:stretch/>
        </p:blipFill>
        <p:spPr>
          <a:xfrm>
            <a:off x="3909923" y="1281"/>
            <a:ext cx="8282076" cy="4657805"/>
          </a:xfrm>
          <a:prstGeom prst="rect">
            <a:avLst/>
          </a:prstGeom>
        </p:spPr>
      </p:pic>
      <p:sp>
        <p:nvSpPr>
          <p:cNvPr id="7" name="TextBox 6">
            <a:extLst>
              <a:ext uri="{FF2B5EF4-FFF2-40B4-BE49-F238E27FC236}">
                <a16:creationId xmlns:a16="http://schemas.microsoft.com/office/drawing/2014/main" id="{CFEAE201-4A21-4878-AAF6-C7F71AA6CB81}"/>
              </a:ext>
            </a:extLst>
          </p:cNvPr>
          <p:cNvSpPr txBox="1"/>
          <p:nvPr/>
        </p:nvSpPr>
        <p:spPr>
          <a:xfrm>
            <a:off x="371638" y="97971"/>
            <a:ext cx="2416628" cy="5632311"/>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Gents,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We’ve had a long and storied conversation about the usefulness of intensity filters in SA.  Just wanted to let you guys know that we are currently using the tool you guys implemented (grayscale filtering) to keep noise from shiny surfaces out of our scan data in SA.  Thanks again for the support on this!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Garamond" panose="02020404030301010803" pitchFamily="18" charset="0"/>
                <a:ea typeface="Calibri" panose="020F0502020204030204" pitchFamily="34" charset="0"/>
              </a:rPr>
              <a:t>Thanks Much,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Garamond" panose="02020404030301010803" pitchFamily="18" charset="0"/>
                <a:ea typeface="Calibri" panose="020F0502020204030204" pitchFamily="34" charset="0"/>
              </a:rPr>
              <a:t> Justin Novak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Garamond" panose="02020404030301010803" pitchFamily="18" charset="0"/>
                <a:ea typeface="Calibri" panose="020F0502020204030204" pitchFamily="34" charset="0"/>
              </a:rPr>
              <a:t>HII NNS</a:t>
            </a:r>
            <a:endParaRPr lang="en-US" sz="1800" dirty="0">
              <a:effectLst/>
              <a:latin typeface="Calibri" panose="020F0502020204030204" pitchFamily="34" charset="0"/>
              <a:ea typeface="Calibri" panose="020F0502020204030204" pitchFamily="34" charset="0"/>
            </a:endParaRPr>
          </a:p>
          <a:p>
            <a:endParaRPr lang="en-US" dirty="0"/>
          </a:p>
        </p:txBody>
      </p:sp>
      <p:pic>
        <p:nvPicPr>
          <p:cNvPr id="1026" name="Picture 1">
            <a:extLst>
              <a:ext uri="{FF2B5EF4-FFF2-40B4-BE49-F238E27FC236}">
                <a16:creationId xmlns:a16="http://schemas.microsoft.com/office/drawing/2014/main" id="{20EB3B0B-25C2-4981-8948-6BCC808E93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467" y="3913791"/>
            <a:ext cx="3906877" cy="278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2F8EEA2-7CC6-4891-B101-D1D2EF7D3A28}"/>
              </a:ext>
            </a:extLst>
          </p:cNvPr>
          <p:cNvSpPr txBox="1"/>
          <p:nvPr/>
        </p:nvSpPr>
        <p:spPr>
          <a:xfrm>
            <a:off x="2079171" y="4757057"/>
            <a:ext cx="4977774" cy="1815882"/>
          </a:xfrm>
          <a:prstGeom prst="rect">
            <a:avLst/>
          </a:prstGeom>
          <a:noFill/>
        </p:spPr>
        <p:txBody>
          <a:bodyPr wrap="square" rtlCol="0">
            <a:spAutoFit/>
          </a:bodyPr>
          <a:lstStyle/>
          <a:p>
            <a:pPr marL="0" marR="0">
              <a:spcBef>
                <a:spcPts val="0"/>
              </a:spcBef>
              <a:spcAft>
                <a:spcPts val="0"/>
              </a:spcAft>
            </a:pPr>
            <a:r>
              <a:rPr lang="en-US" sz="1400" dirty="0">
                <a:effectLst/>
                <a:latin typeface="Calibri" panose="020F0502020204030204" pitchFamily="34" charset="0"/>
                <a:ea typeface="Calibri" panose="020F0502020204030204" pitchFamily="34" charset="0"/>
              </a:rPr>
              <a:t>There are many cool projects in the hopper, but I’m most excited about the new workflows that SA and the ATS-600 open up.  A monitoring project at a shipyard is meant to measure a grid of points on a part every few hours, synchronizing 2 trackers.  It doesn’t need the highest accuracy, but it does need to be completely autonomous.  We have proved that it is possible with MP script in SA.</a:t>
            </a:r>
            <a:endParaRPr lang="en-US" sz="1400" dirty="0"/>
          </a:p>
          <a:p>
            <a:r>
              <a:rPr lang="en-US" sz="1400" dirty="0"/>
              <a:t>	Steve Seiler (Hexagon AE)</a:t>
            </a:r>
          </a:p>
        </p:txBody>
      </p:sp>
    </p:spTree>
    <p:extLst>
      <p:ext uri="{BB962C8B-B14F-4D97-AF65-F5344CB8AC3E}">
        <p14:creationId xmlns:p14="http://schemas.microsoft.com/office/powerpoint/2010/main" val="2969626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59E62C-F49A-474A-8FA2-918B9979648B}"/>
              </a:ext>
            </a:extLst>
          </p:cNvPr>
          <p:cNvSpPr>
            <a:spLocks noGrp="1"/>
          </p:cNvSpPr>
          <p:nvPr>
            <p:ph sz="quarter" idx="21"/>
          </p:nvPr>
        </p:nvSpPr>
        <p:spPr>
          <a:xfrm>
            <a:off x="609600" y="163283"/>
            <a:ext cx="10972800" cy="3341915"/>
          </a:xfrm>
        </p:spPr>
        <p:txBody>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“I had a  conversation with a customer while I was sitting on a plane listening to him talk about the struggles he was having with GD&amp;T and form checks setting up the nominals when he didn’t have CAD.  I told him try SA Objects fit to points.  The conversation ended with “that’s why I love SA!, you guys are awesome!”  Not a cool project but an often given sentiment we get to hear because we get out in front of customers.”</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 </a:t>
            </a:r>
          </a:p>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rPr>
              <a:t>Richard</a:t>
            </a:r>
          </a:p>
          <a:p>
            <a:pPr marL="0" marR="0" indent="0">
              <a:spcBef>
                <a:spcPts val="0"/>
              </a:spcBef>
              <a:spcAft>
                <a:spcPts val="0"/>
              </a:spcAft>
              <a:buNone/>
            </a:pPr>
            <a:endParaRPr lang="en-US" sz="1800" dirty="0">
              <a:latin typeface="Calibri" panose="020F0502020204030204" pitchFamily="34" charset="0"/>
              <a:ea typeface="Calibri" panose="020F0502020204030204" pitchFamily="34" charset="0"/>
            </a:endParaRPr>
          </a:p>
          <a:p>
            <a:pPr marL="0" indent="0">
              <a:spcBef>
                <a:spcPts val="0"/>
              </a:spcBef>
              <a:buNone/>
            </a:pPr>
            <a:r>
              <a:rPr lang="en-US" sz="1800" dirty="0">
                <a:effectLst/>
                <a:latin typeface="Calibri" panose="020F0502020204030204" pitchFamily="34" charset="0"/>
                <a:ea typeface="Calibri" panose="020F0502020204030204" pitchFamily="34" charset="0"/>
              </a:rPr>
              <a:t>“I just did three days of intro training with Edwards AFB in California and every day they were super excited to learn new stuff. They were coming from CAM2 and had been very frustrated with the lack of capability. Every time they had a question about how to do something and I showed them in SA they would be like, “wow, this software is amazing!” they said that probably a half dozen times while I was there. “</a:t>
            </a:r>
          </a:p>
          <a:p>
            <a:pPr marL="0" indent="0">
              <a:spcBef>
                <a:spcPts val="0"/>
              </a:spcBef>
              <a:buNone/>
            </a:pPr>
            <a:endParaRPr lang="en-US" sz="1800" dirty="0">
              <a:latin typeface="Calibri" panose="020F0502020204030204" pitchFamily="34" charset="0"/>
              <a:ea typeface="Calibri" panose="020F0502020204030204" pitchFamily="34" charset="0"/>
            </a:endParaRPr>
          </a:p>
          <a:p>
            <a:pPr marL="0" indent="0">
              <a:spcBef>
                <a:spcPts val="0"/>
              </a:spcBef>
              <a:buNone/>
            </a:pPr>
            <a:r>
              <a:rPr lang="en-US" sz="1800" dirty="0">
                <a:effectLst/>
                <a:latin typeface="Calibri" panose="020F0502020204030204" pitchFamily="34" charset="0"/>
                <a:ea typeface="Calibri" panose="020F0502020204030204" pitchFamily="34" charset="0"/>
              </a:rPr>
              <a:t>Caleb</a:t>
            </a:r>
          </a:p>
          <a:p>
            <a:pPr marL="0" indent="0">
              <a:spcBef>
                <a:spcPts val="0"/>
              </a:spcBef>
              <a:buNone/>
            </a:pPr>
            <a:endParaRPr lang="en-US" sz="1800" dirty="0">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pic>
        <p:nvPicPr>
          <p:cNvPr id="4098" name="Picture 2" descr="Lada-class submarine on dry dock [1280x960] : WarshipPorn">
            <a:extLst>
              <a:ext uri="{FF2B5EF4-FFF2-40B4-BE49-F238E27FC236}">
                <a16:creationId xmlns:a16="http://schemas.microsoft.com/office/drawing/2014/main" id="{8E01D75C-F071-474F-A586-951556821D97}"/>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7480301" y="3324226"/>
            <a:ext cx="4711698" cy="35337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B4C858-2B8B-486B-ABAA-EF48C984F794}"/>
              </a:ext>
            </a:extLst>
          </p:cNvPr>
          <p:cNvSpPr txBox="1"/>
          <p:nvPr/>
        </p:nvSpPr>
        <p:spPr>
          <a:xfrm>
            <a:off x="488042" y="3341916"/>
            <a:ext cx="6870701" cy="3600986"/>
          </a:xfrm>
          <a:prstGeom prst="rect">
            <a:avLst/>
          </a:prstGeom>
          <a:noFill/>
        </p:spPr>
        <p:txBody>
          <a:bodyPr wrap="square" rtlCol="0">
            <a:spAutoFit/>
          </a:bodyPr>
          <a:lstStyle/>
          <a:p>
            <a:pPr marL="0" indent="0">
              <a:spcBef>
                <a:spcPts val="0"/>
              </a:spcBef>
              <a:buNone/>
            </a:pPr>
            <a:endParaRPr lang="en-US" sz="1800"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12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steve</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seiler</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I went up to </a:t>
            </a:r>
            <a:r>
              <a:rPr lang="en-US"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portsmouth</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naval shipyard last week. They update their software about once a year,  they are getting ready to again shortly. Typically every year before they are ready to upgrade,  we will go up there and show them all of the cool new things that have been added.      </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spcAft>
                <a:spcPts val="12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This team, has been using SA for a while but embrace  change.  EVERY time we do this at PNS,  they are excited to try all the new tools you have added.    They  appreciate the support you give them!”</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indent="0" algn="r">
              <a:spcBef>
                <a:spcPts val="0"/>
              </a:spcBef>
              <a:spcAft>
                <a:spcPts val="1200"/>
              </a:spcAft>
              <a:buNone/>
            </a:pP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Sincerely,  Bill Anderson</a:t>
            </a:r>
            <a:endPar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66238800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0&quot;/&gt;&lt;/object&gt;&lt;object type=&quot;3&quot; unique_id=&quot;10004&quot;&gt;&lt;property id=&quot;20148&quot; value=&quot;5&quot;/&gt;&lt;property id=&quot;20300&quot; value=&quot;Slide 2&quot;/&gt;&lt;property id=&quot;20307&quot; value=&quot;261&quot;/&gt;&lt;/object&gt;&lt;object type=&quot;3&quot; unique_id=&quot;10005&quot;&gt;&lt;property id=&quot;20148&quot; value=&quot;5&quot;/&gt;&lt;property id=&quot;20300&quot; value=&quot;Slide 3&quot;/&gt;&lt;property id=&quot;20307&quot; value=&quot;262&quot;/&gt;&lt;/object&gt;&lt;object type=&quot;3&quot; unique_id=&quot;10006&quot;&gt;&lt;property id=&quot;20148&quot; value=&quot;5&quot;/&gt;&lt;property id=&quot;20300&quot; value=&quot;Slide 4&quot;/&gt;&lt;property id=&quot;20307&quot; value=&quot;299&quot;/&gt;&lt;/object&gt;&lt;object type=&quot;3&quot; unique_id=&quot;10007&quot;&gt;&lt;property id=&quot;20148&quot; value=&quot;5&quot;/&gt;&lt;property id=&quot;20300&quot; value=&quot;Slide 5&quot;/&gt;&lt;property id=&quot;20307&quot; value=&quot;269&quot;/&gt;&lt;/object&gt;&lt;object type=&quot;3&quot; unique_id=&quot;10008&quot;&gt;&lt;property id=&quot;20148&quot; value=&quot;5&quot;/&gt;&lt;property id=&quot;20300&quot; value=&quot;Slide 6&quot;/&gt;&lt;property id=&quot;20307&quot; value=&quot;300&quot;/&gt;&lt;/object&gt;&lt;object type=&quot;3&quot; unique_id=&quot;10009&quot;&gt;&lt;property id=&quot;20148&quot; value=&quot;5&quot;/&gt;&lt;property id=&quot;20300&quot; value=&quot;Slide 7&quot;/&gt;&lt;property id=&quot;20307&quot; value=&quot;271&quot;/&gt;&lt;/object&gt;&lt;object type=&quot;3&quot; unique_id=&quot;10010&quot;&gt;&lt;property id=&quot;20148&quot; value=&quot;5&quot;/&gt;&lt;property id=&quot;20300&quot; value=&quot;Slide 8&quot;/&gt;&lt;property id=&quot;20307&quot; value=&quot;301&quot;/&gt;&lt;/object&gt;&lt;object type=&quot;3&quot; unique_id=&quot;10011&quot;&gt;&lt;property id=&quot;20148&quot; value=&quot;5&quot;/&gt;&lt;property id=&quot;20300&quot; value=&quot;Slide 9 - &amp;quot;Agenda Slide Title&amp;quot;&quot;/&gt;&lt;property id=&quot;20307&quot; value=&quot;268&quot;/&gt;&lt;/object&gt;&lt;object type=&quot;3&quot; unique_id=&quot;10012&quot;&gt;&lt;property id=&quot;20148&quot; value=&quot;5&quot;/&gt;&lt;property id=&quot;20300&quot; value=&quot;Slide 10 - &amp;quot;Agenda Slide Title&amp;quot;&quot;/&gt;&lt;property id=&quot;20307&quot; value=&quot;274&quot;/&gt;&lt;/object&gt;&lt;object type=&quot;3&quot; unique_id=&quot;10013&quot;&gt;&lt;property id=&quot;20148&quot; value=&quot;5&quot;/&gt;&lt;property id=&quot;20300&quot; value=&quot;Slide 11 - &amp;quot;Slide Title, Bold, 24 pt.&amp;quot;&quot;/&gt;&lt;property id=&quot;20307&quot; value=&quot;272&quot;/&gt;&lt;/object&gt;&lt;object type=&quot;3&quot; unique_id=&quot;10014&quot;&gt;&lt;property id=&quot;20148&quot; value=&quot;5&quot;/&gt;&lt;property id=&quot;20300&quot; value=&quot;Slide 12 - &amp;quot;Slide Title, Bold, 24 pt. &amp;quot;&quot;/&gt;&lt;property id=&quot;20307&quot; value=&quot;273&quot;/&gt;&lt;/object&gt;&lt;object type=&quot;3&quot; unique_id=&quot;10015&quot;&gt;&lt;property id=&quot;20148&quot; value=&quot;5&quot;/&gt;&lt;property id=&quot;20300&quot; value=&quot;Slide 13 - &amp;quot;Slide Title, Bold, 24 pt. &amp;quot;&quot;/&gt;&lt;property id=&quot;20307&quot; value=&quot;275&quot;/&gt;&lt;/object&gt;&lt;object type=&quot;3&quot; unique_id=&quot;10016&quot;&gt;&lt;property id=&quot;20148&quot; value=&quot;5&quot;/&gt;&lt;property id=&quot;20300&quot; value=&quot;Slide 14 - &amp;quot;Slide Title, Bold, 24 pt.&amp;quot;&quot;/&gt;&lt;property id=&quot;20307&quot; value=&quot;277&quot;/&gt;&lt;/object&gt;&lt;object type=&quot;3&quot; unique_id=&quot;10017&quot;&gt;&lt;property id=&quot;20148&quot; value=&quot;5&quot;/&gt;&lt;property id=&quot;20300&quot; value=&quot;Slide 15 - &amp;quot;Slide Title, Bold, 24 pt.&amp;quot;&quot;/&gt;&lt;property id=&quot;20307&quot; value=&quot;278&quot;/&gt;&lt;/object&gt;&lt;object type=&quot;3&quot; unique_id=&quot;10018&quot;&gt;&lt;property id=&quot;20148&quot; value=&quot;5&quot;/&gt;&lt;property id=&quot;20300&quot; value=&quot;Slide 16 - &amp;quot;Slide Title, Bold, 24 pt.&amp;quot;&quot;/&gt;&lt;property id=&quot;20307&quot; value=&quot;279&quot;/&gt;&lt;/object&gt;&lt;object type=&quot;3&quot; unique_id=&quot;10019&quot;&gt;&lt;property id=&quot;20148&quot; value=&quot;5&quot;/&gt;&lt;property id=&quot;20300&quot; value=&quot;Slide 17 - &amp;quot;Slide Title, Bold, 24 pt.&amp;quot;&quot;/&gt;&lt;property id=&quot;20307&quot; value=&quot;280&quot;/&gt;&lt;/object&gt;&lt;object type=&quot;3&quot; unique_id=&quot;10020&quot;&gt;&lt;property id=&quot;20148&quot; value=&quot;5&quot;/&gt;&lt;property id=&quot;20300&quot; value=&quot;Slide 18 - &amp;quot;Slide Title, Bold, 24 pt.&amp;quot;&quot;/&gt;&lt;property id=&quot;20307&quot; value=&quot;281&quot;/&gt;&lt;/object&gt;&lt;object type=&quot;3&quot; unique_id=&quot;10021&quot;&gt;&lt;property id=&quot;20148&quot; value=&quot;5&quot;/&gt;&lt;property id=&quot;20300&quot; value=&quot;Slide 19 - &amp;quot;Slide Title, Bold, 24 pt.&amp;quot;&quot;/&gt;&lt;property id=&quot;20307&quot; value=&quot;282&quot;/&gt;&lt;/object&gt;&lt;object type=&quot;3&quot; unique_id=&quot;10022&quot;&gt;&lt;property id=&quot;20148&quot; value=&quot;5&quot;/&gt;&lt;property id=&quot;20300&quot; value=&quot;Slide 20 - &amp;quot;Slide Title, Bold, 24 pt.&amp;quot;&quot;/&gt;&lt;property id=&quot;20307&quot; value=&quot;283&quot;/&gt;&lt;/object&gt;&lt;object type=&quot;3&quot; unique_id=&quot;10023&quot;&gt;&lt;property id=&quot;20148&quot; value=&quot;5&quot;/&gt;&lt;property id=&quot;20300&quot; value=&quot;Slide 21 - &amp;quot;Slide Title, Bold, 24 pt.&amp;quot;&quot;/&gt;&lt;property id=&quot;20307&quot; value=&quot;284&quot;/&gt;&lt;/object&gt;&lt;object type=&quot;3&quot; unique_id=&quot;10024&quot;&gt;&lt;property id=&quot;20148&quot; value=&quot;5&quot;/&gt;&lt;property id=&quot;20300&quot; value=&quot;Slide 22 - &amp;quot;Slide Title, Bold, 24 pt.&amp;quot;&quot;/&gt;&lt;property id=&quot;20307&quot; value=&quot;285&quot;/&gt;&lt;/object&gt;&lt;object type=&quot;3&quot; unique_id=&quot;10025&quot;&gt;&lt;property id=&quot;20148&quot; value=&quot;5&quot;/&gt;&lt;property id=&quot;20300&quot; value=&quot;Slide 23 - &amp;quot;Slide Title, Bold, 24 pt.&amp;quot;&quot;/&gt;&lt;property id=&quot;20307&quot; value=&quot;287&quot;/&gt;&lt;/object&gt;&lt;object type=&quot;3&quot; unique_id=&quot;10026&quot;&gt;&lt;property id=&quot;20148&quot; value=&quot;5&quot;/&gt;&lt;property id=&quot;20300&quot; value=&quot;Slide 24 - &amp;quot;Slide Title, Bold, 24 pt.&amp;quot;&quot;/&gt;&lt;property id=&quot;20307&quot; value=&quot;292&quot;/&gt;&lt;/object&gt;&lt;object type=&quot;3&quot; unique_id=&quot;10027&quot;&gt;&lt;property id=&quot;20148&quot; value=&quot;5&quot;/&gt;&lt;property id=&quot;20300&quot; value=&quot;Slide 25 - &amp;quot;Slide Title, Bold, 24 pt.&amp;quot;&quot;/&gt;&lt;property id=&quot;20307&quot; value=&quot;298&quot;/&gt;&lt;/object&gt;&lt;object type=&quot;3&quot; unique_id=&quot;10028&quot;&gt;&lt;property id=&quot;20148&quot; value=&quot;5&quot;/&gt;&lt;property id=&quot;20300&quot; value=&quot;Slide 26 - &amp;quot;Slide Title, Bold, 24 pt.&amp;quot;&quot;/&gt;&lt;property id=&quot;20307&quot; value=&quot;296&quot;/&gt;&lt;/object&gt;&lt;object type=&quot;3&quot; unique_id=&quot;10029&quot;&gt;&lt;property id=&quot;20148&quot; value=&quot;5&quot;/&gt;&lt;property id=&quot;20300&quot; value=&quot;Slide 27 - &amp;quot;Slide Title, Bold, 24 pt.&amp;quot;&quot;/&gt;&lt;property id=&quot;20307&quot; value=&quot;293&quot;/&gt;&lt;/object&gt;&lt;object type=&quot;3&quot; unique_id=&quot;10030&quot;&gt;&lt;property id=&quot;20148&quot; value=&quot;5&quot;/&gt;&lt;property id=&quot;20300&quot; value=&quot;Slide 28&quot;/&gt;&lt;property id=&quot;20307&quot; value=&quot;294&quot;/&gt;&lt;/object&gt;&lt;object type=&quot;3&quot; unique_id=&quot;10031&quot;&gt;&lt;property id=&quot;20148&quot; value=&quot;5&quot;/&gt;&lt;property id=&quot;20300&quot; value=&quot;Slide 29&quot;/&gt;&lt;property id=&quot;20307&quot; value=&quot;289&quot;/&gt;&lt;/object&gt;&lt;object type=&quot;3&quot; unique_id=&quot;10032&quot;&gt;&lt;property id=&quot;20148&quot; value=&quot;5&quot;/&gt;&lt;property id=&quot;20300&quot; value=&quot;Slide 30&quot;/&gt;&lt;property id=&quot;20307&quot; value=&quot;290&quot;/&gt;&lt;/object&gt;&lt;object type=&quot;3&quot; unique_id=&quot;10033&quot;&gt;&lt;property id=&quot;20148&quot; value=&quot;5&quot;/&gt;&lt;property id=&quot;20300&quot; value=&quot;Slide 31&quot;/&gt;&lt;property id=&quot;20307&quot; value=&quot;291&quot;/&gt;&lt;/object&gt;&lt;/object&gt;&lt;object type=&quot;8&quot; unique_id=&quot;1006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Hexagon">
      <a:dk1>
        <a:srgbClr val="000000"/>
      </a:dk1>
      <a:lt1>
        <a:srgbClr val="FFFFFF"/>
      </a:lt1>
      <a:dk2>
        <a:srgbClr val="666666"/>
      </a:dk2>
      <a:lt2>
        <a:srgbClr val="D1D3D3"/>
      </a:lt2>
      <a:accent1>
        <a:srgbClr val="0097BA"/>
      </a:accent1>
      <a:accent2>
        <a:srgbClr val="85CDDB"/>
      </a:accent2>
      <a:accent3>
        <a:srgbClr val="A5D867"/>
      </a:accent3>
      <a:accent4>
        <a:srgbClr val="005072"/>
      </a:accent4>
      <a:accent5>
        <a:srgbClr val="509E2F"/>
      </a:accent5>
      <a:accent6>
        <a:srgbClr val="ED8B00"/>
      </a:accent6>
      <a:hlink>
        <a:srgbClr val="0096B9"/>
      </a:hlink>
      <a:folHlink>
        <a:srgbClr val="0096B9"/>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AD55C9F3367044AC69FB24488D7D03" ma:contentTypeVersion="5" ma:contentTypeDescription="Create a new document." ma:contentTypeScope="" ma:versionID="5c1593ea8043bff68c9530b935bdfb3c">
  <xsd:schema xmlns:xsd="http://www.w3.org/2001/XMLSchema" xmlns:xs="http://www.w3.org/2001/XMLSchema" xmlns:p="http://schemas.microsoft.com/office/2006/metadata/properties" xmlns:ns2="32eca38d-6c2b-4c03-8485-79c7b4af7fa8" xmlns:ns3="2244c903-ae3f-4d01-8dff-be49fe150479" targetNamespace="http://schemas.microsoft.com/office/2006/metadata/properties" ma:root="true" ma:fieldsID="a07693c4494334f54c94eea19f55e822" ns2:_="" ns3:_="">
    <xsd:import namespace="32eca38d-6c2b-4c03-8485-79c7b4af7fa8"/>
    <xsd:import namespace="2244c903-ae3f-4d01-8dff-be49fe1504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eca38d-6c2b-4c03-8485-79c7b4af7fa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44c903-ae3f-4d01-8dff-be49fe150479"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833584-5419-400D-A610-5AC29F8430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eca38d-6c2b-4c03-8485-79c7b4af7fa8"/>
    <ds:schemaRef ds:uri="2244c903-ae3f-4d01-8dff-be49fe1504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7794DA4-B143-4F60-BF7C-EA867C43D1F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6fa9243-f6f6-4c83-8c18-4e880acd4ff6"/>
    <ds:schemaRef ds:uri="d62b6ecb-acff-4b24-a527-ff2b271ebe71"/>
    <ds:schemaRef ds:uri="http://www.w3.org/XML/1998/namespace"/>
    <ds:schemaRef ds:uri="http://purl.org/dc/dcmitype/"/>
  </ds:schemaRefs>
</ds:datastoreItem>
</file>

<file path=customXml/itemProps3.xml><?xml version="1.0" encoding="utf-8"?>
<ds:datastoreItem xmlns:ds="http://schemas.openxmlformats.org/officeDocument/2006/customXml" ds:itemID="{6543A033-2779-4EB5-82E0-EE769341BA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83845</TotalTime>
  <Words>1267</Words>
  <Application>Microsoft Office PowerPoint</Application>
  <PresentationFormat>Widescreen</PresentationFormat>
  <Paragraphs>79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Garamond</vt:lpstr>
      <vt:lpstr>Times New Roman</vt:lpstr>
      <vt:lpstr>Office Theme</vt:lpstr>
      <vt:lpstr>PowerPoint Presentation</vt:lpstr>
      <vt:lpstr>Docking Apparatus Performance</vt:lpstr>
      <vt:lpstr>Docking Apparatus Performance</vt:lpstr>
      <vt:lpstr>PowerPoint Presentation</vt:lpstr>
      <vt:lpstr>Aligning the tiles on the shuttle for Sierra Nevada Corporation</vt:lpstr>
      <vt:lpstr>PowerPoint Presentation</vt:lpstr>
      <vt:lpstr>PowerPoint Presentation</vt:lpstr>
      <vt:lpstr>PowerPoint Presentation</vt:lpstr>
      <vt:lpstr>PowerPoint Presentation</vt:lpstr>
      <vt:lpstr>PowerPoint Presentation</vt:lpstr>
      <vt:lpstr>DAMEN NAVAL</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Natalie Heishman</dc:creator>
  <cp:lastModifiedBy>WINN Jeremy</cp:lastModifiedBy>
  <cp:revision>1132</cp:revision>
  <dcterms:created xsi:type="dcterms:W3CDTF">2018-09-11T17:34:04Z</dcterms:created>
  <dcterms:modified xsi:type="dcterms:W3CDTF">2022-07-28T16:31:52Z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0x010100DCAD55C9F3367044AC69FB24488D7D03</vt:lpwstr>
  </property>
  <property fmtid="{D5CDD505-2E9C-101B-9397-08002B2CF9AE}" pid="3" name="_dlc_DocIdItemGuid">
    <vt:lpwstr>b4c2f82c-bafa-434d-ac68-cdc00547884f</vt:lpwstr>
  </property>
</Properties>
</file>