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7" r:id="rId1"/>
    <p:sldMasterId id="2147483671" r:id="rId2"/>
    <p:sldMasterId id="2147483669" r:id="rId3"/>
    <p:sldMasterId id="2147484014" r:id="rId4"/>
  </p:sldMasterIdLst>
  <p:notesMasterIdLst>
    <p:notesMasterId r:id="rId15"/>
  </p:notesMasterIdLst>
  <p:handoutMasterIdLst>
    <p:handoutMasterId r:id="rId16"/>
  </p:handoutMasterIdLst>
  <p:sldIdLst>
    <p:sldId id="298" r:id="rId5"/>
    <p:sldId id="312" r:id="rId6"/>
    <p:sldId id="299" r:id="rId7"/>
    <p:sldId id="300" r:id="rId8"/>
    <p:sldId id="301" r:id="rId9"/>
    <p:sldId id="342" r:id="rId10"/>
    <p:sldId id="339" r:id="rId11"/>
    <p:sldId id="340" r:id="rId12"/>
    <p:sldId id="341" r:id="rId13"/>
    <p:sldId id="302"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Arial" charset="0"/>
        <a:cs typeface="Arial" charset="0"/>
      </a:defRPr>
    </a:lvl1pPr>
    <a:lvl2pPr marL="457200" algn="l" rtl="0" fontAlgn="base">
      <a:spcBef>
        <a:spcPct val="0"/>
      </a:spcBef>
      <a:spcAft>
        <a:spcPct val="0"/>
      </a:spcAft>
      <a:defRPr kern="1200">
        <a:solidFill>
          <a:schemeClr val="tx1"/>
        </a:solidFill>
        <a:latin typeface="Arial" charset="0"/>
        <a:ea typeface="Arial" charset="0"/>
        <a:cs typeface="Arial" charset="0"/>
      </a:defRPr>
    </a:lvl2pPr>
    <a:lvl3pPr marL="914400" algn="l" rtl="0" fontAlgn="base">
      <a:spcBef>
        <a:spcPct val="0"/>
      </a:spcBef>
      <a:spcAft>
        <a:spcPct val="0"/>
      </a:spcAft>
      <a:defRPr kern="1200">
        <a:solidFill>
          <a:schemeClr val="tx1"/>
        </a:solidFill>
        <a:latin typeface="Arial" charset="0"/>
        <a:ea typeface="Arial" charset="0"/>
        <a:cs typeface="Arial" charset="0"/>
      </a:defRPr>
    </a:lvl3pPr>
    <a:lvl4pPr marL="1371600" algn="l" rtl="0" fontAlgn="base">
      <a:spcBef>
        <a:spcPct val="0"/>
      </a:spcBef>
      <a:spcAft>
        <a:spcPct val="0"/>
      </a:spcAft>
      <a:defRPr kern="1200">
        <a:solidFill>
          <a:schemeClr val="tx1"/>
        </a:solidFill>
        <a:latin typeface="Arial" charset="0"/>
        <a:ea typeface="Arial" charset="0"/>
        <a:cs typeface="Arial" charset="0"/>
      </a:defRPr>
    </a:lvl4pPr>
    <a:lvl5pPr marL="1828800" algn="l" rtl="0" fontAlgn="base">
      <a:spcBef>
        <a:spcPct val="0"/>
      </a:spcBef>
      <a:spcAft>
        <a:spcPct val="0"/>
      </a:spcAft>
      <a:defRPr kern="1200">
        <a:solidFill>
          <a:schemeClr val="tx1"/>
        </a:solidFill>
        <a:latin typeface="Arial" charset="0"/>
        <a:ea typeface="Arial" charset="0"/>
        <a:cs typeface="Arial" charset="0"/>
      </a:defRPr>
    </a:lvl5pPr>
    <a:lvl6pPr marL="2286000" algn="l" defTabSz="457200" rtl="0" eaLnBrk="1" latinLnBrk="0" hangingPunct="1">
      <a:defRPr kern="1200">
        <a:solidFill>
          <a:schemeClr val="tx1"/>
        </a:solidFill>
        <a:latin typeface="Arial" charset="0"/>
        <a:ea typeface="Arial" charset="0"/>
        <a:cs typeface="Arial" charset="0"/>
      </a:defRPr>
    </a:lvl6pPr>
    <a:lvl7pPr marL="2743200" algn="l" defTabSz="457200" rtl="0" eaLnBrk="1" latinLnBrk="0" hangingPunct="1">
      <a:defRPr kern="1200">
        <a:solidFill>
          <a:schemeClr val="tx1"/>
        </a:solidFill>
        <a:latin typeface="Arial" charset="0"/>
        <a:ea typeface="Arial" charset="0"/>
        <a:cs typeface="Arial" charset="0"/>
      </a:defRPr>
    </a:lvl7pPr>
    <a:lvl8pPr marL="3200400" algn="l" defTabSz="457200" rtl="0" eaLnBrk="1" latinLnBrk="0" hangingPunct="1">
      <a:defRPr kern="1200">
        <a:solidFill>
          <a:schemeClr val="tx1"/>
        </a:solidFill>
        <a:latin typeface="Arial" charset="0"/>
        <a:ea typeface="Arial" charset="0"/>
        <a:cs typeface="Arial" charset="0"/>
      </a:defRPr>
    </a:lvl8pPr>
    <a:lvl9pPr marL="3657600" algn="l" defTabSz="457200" rtl="0" eaLnBrk="1" latinLnBrk="0" hangingPunct="1">
      <a:defRPr kern="1200">
        <a:solidFill>
          <a:schemeClr val="tx1"/>
        </a:solidFill>
        <a:latin typeface="Arial" charset="0"/>
        <a:ea typeface="Arial"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C400"/>
    <a:srgbClr val="59A946"/>
    <a:srgbClr val="00A3C3"/>
    <a:srgbClr val="75C8B9"/>
    <a:srgbClr val="CADA43"/>
  </p:clrMru>
  <p:extLst>
    <p:ext uri="{E76CE94A-603C-4142-B9EB-6D1370010A27}">
      <p14:discardImageEditData xmlns="" xmlns:p14="http://schemas.microsoft.com/office/powerpoint/2010/main" xmlns:mv="urn:schemas-microsoft-com:mac:vml" xmlns:mc="http://schemas.openxmlformats.org/markup-compatibility/2006" val="0"/>
    </p:ext>
    <p:ext uri="{D31A062A-798A-4329-ABDD-BBA856620510}">
      <p14:defaultImageDpi xmlns=""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355" autoAdjust="0"/>
  </p:normalViewPr>
  <p:slideViewPr>
    <p:cSldViewPr>
      <p:cViewPr>
        <p:scale>
          <a:sx n="60" d="100"/>
          <a:sy n="60" d="100"/>
        </p:scale>
        <p:origin x="-1644" y="-78"/>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892"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67FE2C-3A05-4D43-A208-7D6F224D1DBD}" type="datetimeFigureOut">
              <a:rPr lang="en-US" smtClean="0"/>
              <a:pPr/>
              <a:t>8/23/2013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754A352-934C-49B8-BBAA-AA26A631BEA5}"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FFDCA3C0-2B80-D342-8C12-58FCCF54F8BA}" type="datetime1">
              <a:rPr lang="en-US"/>
              <a:pPr>
                <a:defRPr/>
              </a:pPr>
              <a:t>8/23/2013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FD75DB77-7BAB-EE41-AF18-ADC57B65ABF6}" type="slidenum">
              <a:rPr lang="en-US"/>
              <a:pPr>
                <a:defRPr/>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val="15325163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[Click] </a:t>
            </a:r>
            <a:r>
              <a:rPr lang="en-US" dirty="0" smtClean="0"/>
              <a:t>This</a:t>
            </a:r>
            <a:r>
              <a:rPr lang="en-US" baseline="0" dirty="0" smtClean="0"/>
              <a:t> section will address Relationship Fitting and how we can use this to Optimize our fits. These examples you will see are generalized but are simplified applications of things our customers do every day.</a:t>
            </a:r>
            <a:endParaRPr lang="en-US" dirty="0"/>
          </a:p>
        </p:txBody>
      </p:sp>
      <p:sp>
        <p:nvSpPr>
          <p:cNvPr id="4" name="Slide Number Placeholder 3"/>
          <p:cNvSpPr>
            <a:spLocks noGrp="1"/>
          </p:cNvSpPr>
          <p:nvPr>
            <p:ph type="sldNum" sz="quarter" idx="10"/>
          </p:nvPr>
        </p:nvSpPr>
        <p:spPr/>
        <p:txBody>
          <a:bodyPr/>
          <a:lstStyle/>
          <a:p>
            <a:pPr>
              <a:defRPr/>
            </a:pPr>
            <a:fld id="{FD75DB77-7BAB-EE41-AF18-ADC57B65ABF6}"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take a look at a more familiar example and show how Relationship</a:t>
            </a:r>
            <a:r>
              <a:rPr lang="en-US" baseline="0" dirty="0" smtClean="0"/>
              <a:t> Fitting</a:t>
            </a:r>
            <a:r>
              <a:rPr lang="en-US" dirty="0" smtClean="0"/>
              <a:t> can help solve </a:t>
            </a:r>
            <a:r>
              <a:rPr lang="en-US" smtClean="0"/>
              <a:t>this problem.</a:t>
            </a:r>
            <a:endParaRPr lang="en-US" dirty="0"/>
          </a:p>
        </p:txBody>
      </p:sp>
      <p:sp>
        <p:nvSpPr>
          <p:cNvPr id="4" name="Slide Number Placeholder 3"/>
          <p:cNvSpPr>
            <a:spLocks noGrp="1"/>
          </p:cNvSpPr>
          <p:nvPr>
            <p:ph type="sldNum" sz="quarter" idx="10"/>
          </p:nvPr>
        </p:nvSpPr>
        <p:spPr/>
        <p:txBody>
          <a:bodyPr/>
          <a:lstStyle/>
          <a:p>
            <a:pPr>
              <a:defRPr/>
            </a:pPr>
            <a:fld id="{FD75DB77-7BAB-EE41-AF18-ADC57B65ABF6}" type="slidenum">
              <a:rPr lang="en-US" smtClean="0"/>
              <a:pPr>
                <a:defRPr/>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Typical measurement</a:t>
            </a:r>
            <a:r>
              <a:rPr lang="en-US" baseline="0" dirty="0" smtClean="0"/>
              <a:t> tasks look like this. </a:t>
            </a:r>
            <a:endParaRPr lang="en-US" baseline="0" dirty="0" smtClean="0"/>
          </a:p>
          <a:p>
            <a:endParaRPr lang="en-US" b="1" baseline="0" dirty="0" smtClean="0"/>
          </a:p>
          <a:p>
            <a:r>
              <a:rPr lang="en-US" b="1" baseline="0" dirty="0" smtClean="0"/>
              <a:t>[Click] </a:t>
            </a:r>
            <a:r>
              <a:rPr lang="en-US" baseline="0" dirty="0" smtClean="0"/>
              <a:t>Lengths</a:t>
            </a:r>
            <a:r>
              <a:rPr lang="en-US" baseline="0" dirty="0" smtClean="0"/>
              <a:t>, angles and locations…tolerance…in or out, good or bad. </a:t>
            </a:r>
            <a:r>
              <a:rPr lang="en-US" baseline="0" dirty="0" smtClean="0"/>
              <a:t>All aligned to a rigidly defined datum scheme.</a:t>
            </a: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FD75DB77-7BAB-EE41-AF18-ADC57B65ABF6}"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[Click]</a:t>
            </a:r>
            <a:r>
              <a:rPr lang="en-US" b="1" baseline="0" dirty="0" smtClean="0"/>
              <a:t>  </a:t>
            </a:r>
            <a:r>
              <a:rPr lang="en-US" dirty="0" smtClean="0"/>
              <a:t>Consider </a:t>
            </a:r>
            <a:r>
              <a:rPr lang="en-US" dirty="0" smtClean="0"/>
              <a:t>a part like this. Dimensional</a:t>
            </a:r>
            <a:r>
              <a:rPr lang="en-US" baseline="0" dirty="0" smtClean="0"/>
              <a:t> relationships between an edge and 5 holes. </a:t>
            </a:r>
            <a:endParaRPr lang="en-US" baseline="0" dirty="0" smtClean="0"/>
          </a:p>
          <a:p>
            <a:r>
              <a:rPr lang="en-US" b="1" baseline="0" dirty="0" smtClean="0"/>
              <a:t>[Click]  </a:t>
            </a:r>
            <a:r>
              <a:rPr lang="en-US" baseline="0" dirty="0" smtClean="0"/>
              <a:t>Say </a:t>
            </a:r>
            <a:r>
              <a:rPr lang="en-US" baseline="0" dirty="0" smtClean="0"/>
              <a:t>2 of the features are in tolerance and 4 are not</a:t>
            </a:r>
            <a:r>
              <a:rPr lang="en-US" baseline="0" dirty="0" smtClean="0"/>
              <a:t>? Do we have to fail this part?</a:t>
            </a:r>
            <a:endParaRPr lang="en-US" dirty="0"/>
          </a:p>
        </p:txBody>
      </p:sp>
      <p:sp>
        <p:nvSpPr>
          <p:cNvPr id="4" name="Slide Number Placeholder 3"/>
          <p:cNvSpPr>
            <a:spLocks noGrp="1"/>
          </p:cNvSpPr>
          <p:nvPr>
            <p:ph type="sldNum" sz="quarter" idx="10"/>
          </p:nvPr>
        </p:nvSpPr>
        <p:spPr/>
        <p:txBody>
          <a:bodyPr/>
          <a:lstStyle/>
          <a:p>
            <a:pPr>
              <a:defRPr/>
            </a:pPr>
            <a:fld id="{FD75DB77-7BAB-EE41-AF18-ADC57B65ABF6}"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if we cannot scrap this part</a:t>
            </a:r>
            <a:r>
              <a:rPr lang="en-US" baseline="0" dirty="0" smtClean="0"/>
              <a:t> or if we needed a way to find the minimal amount of rework required to make it pass.</a:t>
            </a:r>
            <a:endParaRPr lang="en-US" dirty="0" smtClean="0"/>
          </a:p>
          <a:p>
            <a:endParaRPr lang="en-US" dirty="0" smtClean="0"/>
          </a:p>
          <a:p>
            <a:r>
              <a:rPr lang="en-US" b="1" dirty="0" smtClean="0"/>
              <a:t>[Click] </a:t>
            </a:r>
            <a:r>
              <a:rPr lang="en-US" dirty="0" smtClean="0"/>
              <a:t>We could </a:t>
            </a:r>
            <a:r>
              <a:rPr lang="en-US" dirty="0" smtClean="0"/>
              <a:t>use the excess tolerance in the two GOOD</a:t>
            </a:r>
            <a:r>
              <a:rPr lang="en-US" baseline="0" dirty="0" smtClean="0"/>
              <a:t> features to help bring the other 4 into tolerance and pass the part?</a:t>
            </a:r>
            <a:endParaRPr lang="en-US" dirty="0"/>
          </a:p>
        </p:txBody>
      </p:sp>
      <p:sp>
        <p:nvSpPr>
          <p:cNvPr id="4" name="Slide Number Placeholder 3"/>
          <p:cNvSpPr>
            <a:spLocks noGrp="1"/>
          </p:cNvSpPr>
          <p:nvPr>
            <p:ph type="sldNum" sz="quarter" idx="10"/>
          </p:nvPr>
        </p:nvSpPr>
        <p:spPr/>
        <p:txBody>
          <a:bodyPr/>
          <a:lstStyle/>
          <a:p>
            <a:pPr>
              <a:defRPr/>
            </a:pPr>
            <a:fld id="{FD75DB77-7BAB-EE41-AF18-ADC57B65ABF6}"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Measured features and their Nominal locations are really just a relationships</a:t>
            </a:r>
            <a:r>
              <a:rPr lang="en-US" baseline="0" dirty="0" smtClean="0"/>
              <a:t> of where something should be and where it actually is…in SA we define relationships in more broad terms. Make a relationship from anything to anything…measured to nominal, measured to measured, nominal to nominal, etc. This gives us a lot of flexibility in what we can do.</a:t>
            </a:r>
          </a:p>
          <a:p>
            <a:endParaRPr lang="en-US" dirty="0"/>
          </a:p>
        </p:txBody>
      </p:sp>
      <p:sp>
        <p:nvSpPr>
          <p:cNvPr id="4" name="Slide Number Placeholder 3"/>
          <p:cNvSpPr>
            <a:spLocks noGrp="1"/>
          </p:cNvSpPr>
          <p:nvPr>
            <p:ph type="sldNum" sz="quarter" idx="10"/>
          </p:nvPr>
        </p:nvSpPr>
        <p:spPr/>
        <p:txBody>
          <a:bodyPr/>
          <a:lstStyle/>
          <a:p>
            <a:pPr>
              <a:defRPr/>
            </a:pPr>
            <a:fld id="{FD75DB77-7BAB-EE41-AF18-ADC57B65ABF6}"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 best-fit alignment, each measurement</a:t>
            </a:r>
            <a:r>
              <a:rPr lang="en-US" baseline="0" dirty="0" smtClean="0"/>
              <a:t> is a part of the optimization equation. So if one surface has 31 points and the other has 14 points, the alignment will be weighted heavily towards the surface with the most points.</a:t>
            </a:r>
            <a:endParaRPr lang="en-US" dirty="0"/>
          </a:p>
        </p:txBody>
      </p:sp>
      <p:sp>
        <p:nvSpPr>
          <p:cNvPr id="4" name="Slide Number Placeholder 3"/>
          <p:cNvSpPr>
            <a:spLocks noGrp="1"/>
          </p:cNvSpPr>
          <p:nvPr>
            <p:ph type="sldNum" sz="quarter" idx="10"/>
          </p:nvPr>
        </p:nvSpPr>
        <p:spPr/>
        <p:txBody>
          <a:bodyPr/>
          <a:lstStyle/>
          <a:p>
            <a:fld id="{977E1081-F332-4F14-B61E-E977D8FF6E5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consider</a:t>
            </a:r>
            <a:r>
              <a:rPr lang="en-US" baseline="0" dirty="0" smtClean="0"/>
              <a:t> a real life example. </a:t>
            </a:r>
            <a:r>
              <a:rPr lang="en-US" dirty="0" smtClean="0"/>
              <a:t>For those that have ever hung a door you know this is not a case</a:t>
            </a:r>
            <a:r>
              <a:rPr lang="en-US" baseline="0" dirty="0" smtClean="0"/>
              <a:t> of best-fitting the door in the frame so that the gap is the same all the way around.</a:t>
            </a:r>
          </a:p>
          <a:p>
            <a:endParaRPr lang="en-US" baseline="0" dirty="0" smtClean="0"/>
          </a:p>
          <a:p>
            <a:r>
              <a:rPr lang="en-US" baseline="0" dirty="0" smtClean="0"/>
              <a:t>It’s a matter of fitting the door into the hinges and hoping the other 3 sides fall within a reasonable tolerance of the frame so the door will latch and you will not see daylight out of the top or bottom.</a:t>
            </a:r>
          </a:p>
          <a:p>
            <a:endParaRPr lang="en-US" dirty="0"/>
          </a:p>
        </p:txBody>
      </p:sp>
      <p:sp>
        <p:nvSpPr>
          <p:cNvPr id="4" name="Slide Number Placeholder 3"/>
          <p:cNvSpPr>
            <a:spLocks noGrp="1"/>
          </p:cNvSpPr>
          <p:nvPr>
            <p:ph type="sldNum" sz="quarter" idx="10"/>
          </p:nvPr>
        </p:nvSpPr>
        <p:spPr/>
        <p:txBody>
          <a:bodyPr/>
          <a:lstStyle/>
          <a:p>
            <a:fld id="{977E1081-F332-4F14-B61E-E977D8FF6E5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we look at this as a metrology problem;</a:t>
            </a:r>
            <a:r>
              <a:rPr lang="en-US" baseline="0" dirty="0" smtClean="0"/>
              <a:t> We have a Hinge Group with a very tight tolerance, and 3 other groups with a significantly looser tolerance. Since we only have 3 points to solve the Hinge-line relationship it will naturally get weighted lower.</a:t>
            </a:r>
            <a:endParaRPr lang="en-US" dirty="0"/>
          </a:p>
        </p:txBody>
      </p:sp>
      <p:sp>
        <p:nvSpPr>
          <p:cNvPr id="4" name="Slide Number Placeholder 3"/>
          <p:cNvSpPr>
            <a:spLocks noGrp="1"/>
          </p:cNvSpPr>
          <p:nvPr>
            <p:ph type="sldNum" sz="quarter" idx="10"/>
          </p:nvPr>
        </p:nvSpPr>
        <p:spPr/>
        <p:txBody>
          <a:bodyPr/>
          <a:lstStyle/>
          <a:p>
            <a:fld id="{977E1081-F332-4F14-B61E-E977D8FF6E5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Thus</a:t>
            </a:r>
            <a:r>
              <a:rPr lang="en-US" baseline="0" dirty="0" smtClean="0"/>
              <a:t> a best fit will not yield a practical alignment. </a:t>
            </a:r>
            <a:r>
              <a:rPr lang="en-US" b="1" baseline="0" dirty="0" smtClean="0"/>
              <a:t>[Click]</a:t>
            </a:r>
            <a:endParaRPr lang="en-US" b="1" dirty="0"/>
          </a:p>
        </p:txBody>
      </p:sp>
      <p:sp>
        <p:nvSpPr>
          <p:cNvPr id="4" name="Slide Number Placeholder 3"/>
          <p:cNvSpPr>
            <a:spLocks noGrp="1"/>
          </p:cNvSpPr>
          <p:nvPr>
            <p:ph type="sldNum" sz="quarter" idx="10"/>
          </p:nvPr>
        </p:nvSpPr>
        <p:spPr/>
        <p:txBody>
          <a:bodyPr/>
          <a:lstStyle/>
          <a:p>
            <a:fld id="{977E1081-F332-4F14-B61E-E977D8FF6E5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TITLE_110511_V01.jpg"/>
          <p:cNvPicPr>
            <a:picLocks noChangeAspect="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pic>
        <p:nvPicPr>
          <p:cNvPr id="5" name="Picture 10"/>
          <p:cNvPicPr>
            <a:picLocks noChangeAspect="1"/>
          </p:cNvPicPr>
          <p:nvPr/>
        </p:nvPicPr>
        <p:blipFill>
          <a:blip r:embed="rId3" cstate="screen"/>
          <a:srcRect/>
          <a:stretch>
            <a:fillRect/>
          </a:stretch>
        </p:blipFill>
        <p:spPr bwMode="auto">
          <a:xfrm>
            <a:off x="468313" y="254000"/>
            <a:ext cx="2300287" cy="942975"/>
          </a:xfrm>
          <a:prstGeom prst="rect">
            <a:avLst/>
          </a:prstGeom>
          <a:noFill/>
          <a:ln w="9525">
            <a:noFill/>
            <a:miter lim="800000"/>
            <a:headEnd/>
            <a:tailEnd/>
          </a:ln>
        </p:spPr>
      </p:pic>
      <p:sp>
        <p:nvSpPr>
          <p:cNvPr id="47107" name="Title Placeholder 1"/>
          <p:cNvSpPr>
            <a:spLocks noGrp="1"/>
          </p:cNvSpPr>
          <p:nvPr>
            <p:ph type="ctrTitle"/>
          </p:nvPr>
        </p:nvSpPr>
        <p:spPr>
          <a:xfrm>
            <a:off x="685800" y="2316163"/>
            <a:ext cx="7772400" cy="1470025"/>
          </a:xfrm>
        </p:spPr>
        <p:txBody>
          <a:bodyPr/>
          <a:lstStyle>
            <a:lvl1pPr>
              <a:defRPr sz="3200">
                <a:solidFill>
                  <a:schemeClr val="bg1"/>
                </a:solidFill>
              </a:defRPr>
            </a:lvl1pPr>
          </a:lstStyle>
          <a:p>
            <a:pPr lvl="0"/>
            <a:r>
              <a:rPr lang="en-GB" noProof="0" smtClean="0"/>
              <a:t>CLICK TO EDIT MASTER TITLE STYLE</a:t>
            </a:r>
          </a:p>
        </p:txBody>
      </p:sp>
      <p:sp>
        <p:nvSpPr>
          <p:cNvPr id="47108" name="Text Placeholder 2"/>
          <p:cNvSpPr>
            <a:spLocks noGrp="1"/>
          </p:cNvSpPr>
          <p:nvPr>
            <p:ph type="subTitle" idx="1"/>
          </p:nvPr>
        </p:nvSpPr>
        <p:spPr>
          <a:xfrm>
            <a:off x="685800" y="3789363"/>
            <a:ext cx="7773988" cy="792162"/>
          </a:xfrm>
        </p:spPr>
        <p:txBody>
          <a:bodyPr/>
          <a:lstStyle>
            <a:lvl1pPr marL="0" indent="0">
              <a:buFont typeface="Arial" charset="0"/>
              <a:buNone/>
              <a:defRPr>
                <a:solidFill>
                  <a:schemeClr val="bg1"/>
                </a:solidFill>
              </a:defRPr>
            </a:lvl1pPr>
          </a:lstStyle>
          <a:p>
            <a:pPr lvl="0"/>
            <a:r>
              <a:rPr lang="en-GB" noProof="0" smtClean="0"/>
              <a:t>CLICK TO EDIT MASTER SUBTITLE STYLE</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738"/>
            <a:ext cx="2057400" cy="61515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58738"/>
            <a:ext cx="6019800" cy="6151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8" name="Text Placeholder 7"/>
          <p:cNvSpPr>
            <a:spLocks noGrp="1"/>
          </p:cNvSpPr>
          <p:nvPr>
            <p:ph type="body" sz="quarter" idx="13" hasCustomPrompt="1"/>
          </p:nvPr>
        </p:nvSpPr>
        <p:spPr>
          <a:xfrm>
            <a:off x="208772" y="1196976"/>
            <a:ext cx="957560" cy="504056"/>
          </a:xfrm>
        </p:spPr>
        <p:txBody>
          <a:bodyPr anchor="ctr">
            <a:noAutofit/>
          </a:bodyPr>
          <a:lstStyle>
            <a:lvl1pPr algn="r">
              <a:buNone/>
              <a:defRPr sz="3400" b="1">
                <a:solidFill>
                  <a:schemeClr val="accent1"/>
                </a:solidFill>
              </a:defRPr>
            </a:lvl1pPr>
          </a:lstStyle>
          <a:p>
            <a:pPr lvl="0"/>
            <a:r>
              <a:rPr lang="en-US" dirty="0" smtClean="0"/>
              <a:t>1</a:t>
            </a:r>
          </a:p>
        </p:txBody>
      </p:sp>
      <p:sp>
        <p:nvSpPr>
          <p:cNvPr id="9" name="Text Placeholder 7"/>
          <p:cNvSpPr>
            <a:spLocks noGrp="1"/>
          </p:cNvSpPr>
          <p:nvPr>
            <p:ph type="body" sz="quarter" idx="14" hasCustomPrompt="1"/>
          </p:nvPr>
        </p:nvSpPr>
        <p:spPr>
          <a:xfrm>
            <a:off x="208772" y="1989019"/>
            <a:ext cx="957560" cy="504056"/>
          </a:xfrm>
        </p:spPr>
        <p:txBody>
          <a:bodyPr anchor="ctr">
            <a:noAutofit/>
          </a:bodyPr>
          <a:lstStyle>
            <a:lvl1pPr algn="r">
              <a:buNone/>
              <a:defRPr sz="3400" b="1">
                <a:solidFill>
                  <a:schemeClr val="accent1"/>
                </a:solidFill>
              </a:defRPr>
            </a:lvl1pPr>
          </a:lstStyle>
          <a:p>
            <a:pPr lvl="0"/>
            <a:r>
              <a:rPr lang="en-US" dirty="0" smtClean="0"/>
              <a:t>2</a:t>
            </a:r>
          </a:p>
        </p:txBody>
      </p:sp>
      <p:sp>
        <p:nvSpPr>
          <p:cNvPr id="10" name="Text Placeholder 7"/>
          <p:cNvSpPr>
            <a:spLocks noGrp="1"/>
          </p:cNvSpPr>
          <p:nvPr>
            <p:ph type="body" sz="quarter" idx="15" hasCustomPrompt="1"/>
          </p:nvPr>
        </p:nvSpPr>
        <p:spPr>
          <a:xfrm>
            <a:off x="208772" y="2781062"/>
            <a:ext cx="957560" cy="504056"/>
          </a:xfrm>
        </p:spPr>
        <p:txBody>
          <a:bodyPr anchor="ctr">
            <a:noAutofit/>
          </a:bodyPr>
          <a:lstStyle>
            <a:lvl1pPr algn="r">
              <a:buNone/>
              <a:defRPr sz="3400" b="1">
                <a:solidFill>
                  <a:schemeClr val="accent1"/>
                </a:solidFill>
              </a:defRPr>
            </a:lvl1pPr>
          </a:lstStyle>
          <a:p>
            <a:pPr lvl="0"/>
            <a:r>
              <a:rPr lang="en-US" dirty="0" smtClean="0"/>
              <a:t>3</a:t>
            </a:r>
          </a:p>
        </p:txBody>
      </p:sp>
      <p:sp>
        <p:nvSpPr>
          <p:cNvPr id="11" name="Text Placeholder 7"/>
          <p:cNvSpPr>
            <a:spLocks noGrp="1"/>
          </p:cNvSpPr>
          <p:nvPr>
            <p:ph type="body" sz="quarter" idx="16" hasCustomPrompt="1"/>
          </p:nvPr>
        </p:nvSpPr>
        <p:spPr>
          <a:xfrm>
            <a:off x="208772" y="3573105"/>
            <a:ext cx="957560" cy="504056"/>
          </a:xfrm>
        </p:spPr>
        <p:txBody>
          <a:bodyPr anchor="ctr">
            <a:noAutofit/>
          </a:bodyPr>
          <a:lstStyle>
            <a:lvl1pPr algn="r">
              <a:buNone/>
              <a:defRPr sz="3400" b="1">
                <a:solidFill>
                  <a:schemeClr val="accent1"/>
                </a:solidFill>
              </a:defRPr>
            </a:lvl1pPr>
          </a:lstStyle>
          <a:p>
            <a:pPr lvl="0"/>
            <a:r>
              <a:rPr lang="en-US" dirty="0" smtClean="0"/>
              <a:t>4</a:t>
            </a:r>
          </a:p>
        </p:txBody>
      </p:sp>
      <p:sp>
        <p:nvSpPr>
          <p:cNvPr id="12" name="Text Placeholder 7"/>
          <p:cNvSpPr>
            <a:spLocks noGrp="1"/>
          </p:cNvSpPr>
          <p:nvPr>
            <p:ph type="body" sz="quarter" idx="17" hasCustomPrompt="1"/>
          </p:nvPr>
        </p:nvSpPr>
        <p:spPr>
          <a:xfrm>
            <a:off x="208772" y="4365148"/>
            <a:ext cx="957560" cy="504056"/>
          </a:xfrm>
        </p:spPr>
        <p:txBody>
          <a:bodyPr vert="horz" anchor="ctr">
            <a:noAutofit/>
          </a:bodyPr>
          <a:lstStyle>
            <a:lvl1pPr algn="r">
              <a:buNone/>
              <a:defRPr sz="3400" b="1">
                <a:solidFill>
                  <a:schemeClr val="accent1"/>
                </a:solidFill>
              </a:defRPr>
            </a:lvl1pPr>
          </a:lstStyle>
          <a:p>
            <a:pPr lvl="0"/>
            <a:r>
              <a:rPr lang="en-US" dirty="0" smtClean="0"/>
              <a:t>5</a:t>
            </a:r>
          </a:p>
        </p:txBody>
      </p:sp>
      <p:sp>
        <p:nvSpPr>
          <p:cNvPr id="13" name="Text Placeholder 7"/>
          <p:cNvSpPr>
            <a:spLocks noGrp="1"/>
          </p:cNvSpPr>
          <p:nvPr>
            <p:ph type="body" sz="quarter" idx="18" hasCustomPrompt="1"/>
          </p:nvPr>
        </p:nvSpPr>
        <p:spPr>
          <a:xfrm>
            <a:off x="208772" y="5157193"/>
            <a:ext cx="957560" cy="504056"/>
          </a:xfrm>
        </p:spPr>
        <p:txBody>
          <a:bodyPr vert="horz" anchor="ctr">
            <a:noAutofit/>
          </a:bodyPr>
          <a:lstStyle>
            <a:lvl1pPr algn="r">
              <a:buNone/>
              <a:defRPr sz="3400" b="1">
                <a:solidFill>
                  <a:schemeClr val="accent1"/>
                </a:solidFill>
              </a:defRPr>
            </a:lvl1pPr>
          </a:lstStyle>
          <a:p>
            <a:pPr lvl="0"/>
            <a:r>
              <a:rPr lang="en-US" dirty="0" smtClean="0"/>
              <a:t>6</a:t>
            </a:r>
          </a:p>
        </p:txBody>
      </p:sp>
      <p:sp>
        <p:nvSpPr>
          <p:cNvPr id="15" name="Text Placeholder 14"/>
          <p:cNvSpPr>
            <a:spLocks noGrp="1"/>
          </p:cNvSpPr>
          <p:nvPr>
            <p:ph type="body" sz="quarter" idx="19"/>
          </p:nvPr>
        </p:nvSpPr>
        <p:spPr>
          <a:xfrm>
            <a:off x="1175276" y="1132576"/>
            <a:ext cx="6493068" cy="576263"/>
          </a:xfrm>
        </p:spPr>
        <p:txBody>
          <a:bodyPr anchor="b"/>
          <a:lstStyle/>
          <a:p>
            <a:pPr lvl="0"/>
            <a:r>
              <a:rPr lang="en-US" smtClean="0"/>
              <a:t>Click to edit Master text styles</a:t>
            </a:r>
          </a:p>
        </p:txBody>
      </p:sp>
      <p:sp>
        <p:nvSpPr>
          <p:cNvPr id="16" name="Text Placeholder 14"/>
          <p:cNvSpPr>
            <a:spLocks noGrp="1"/>
          </p:cNvSpPr>
          <p:nvPr>
            <p:ph type="body" sz="quarter" idx="20"/>
          </p:nvPr>
        </p:nvSpPr>
        <p:spPr>
          <a:xfrm>
            <a:off x="1175276" y="1925674"/>
            <a:ext cx="6493068" cy="576263"/>
          </a:xfrm>
        </p:spPr>
        <p:txBody>
          <a:bodyPr anchor="b"/>
          <a:lstStyle/>
          <a:p>
            <a:pPr lvl="0"/>
            <a:r>
              <a:rPr lang="en-US" smtClean="0"/>
              <a:t>Click to edit Master text styles</a:t>
            </a:r>
          </a:p>
        </p:txBody>
      </p:sp>
      <p:sp>
        <p:nvSpPr>
          <p:cNvPr id="17" name="Text Placeholder 14"/>
          <p:cNvSpPr>
            <a:spLocks noGrp="1"/>
          </p:cNvSpPr>
          <p:nvPr>
            <p:ph type="body" sz="quarter" idx="21"/>
          </p:nvPr>
        </p:nvSpPr>
        <p:spPr>
          <a:xfrm>
            <a:off x="1175276" y="2718772"/>
            <a:ext cx="6493068" cy="576263"/>
          </a:xfrm>
        </p:spPr>
        <p:txBody>
          <a:bodyPr anchor="b"/>
          <a:lstStyle/>
          <a:p>
            <a:pPr lvl="0"/>
            <a:r>
              <a:rPr lang="en-US" smtClean="0"/>
              <a:t>Click to edit Master text styles</a:t>
            </a:r>
          </a:p>
        </p:txBody>
      </p:sp>
      <p:sp>
        <p:nvSpPr>
          <p:cNvPr id="18" name="Text Placeholder 14"/>
          <p:cNvSpPr>
            <a:spLocks noGrp="1"/>
          </p:cNvSpPr>
          <p:nvPr>
            <p:ph type="body" sz="quarter" idx="22"/>
          </p:nvPr>
        </p:nvSpPr>
        <p:spPr>
          <a:xfrm>
            <a:off x="1175276" y="3511870"/>
            <a:ext cx="6493068" cy="576263"/>
          </a:xfrm>
        </p:spPr>
        <p:txBody>
          <a:bodyPr anchor="b"/>
          <a:lstStyle/>
          <a:p>
            <a:pPr lvl="0"/>
            <a:r>
              <a:rPr lang="en-US" smtClean="0"/>
              <a:t>Click to edit Master text styles</a:t>
            </a:r>
          </a:p>
        </p:txBody>
      </p:sp>
      <p:sp>
        <p:nvSpPr>
          <p:cNvPr id="19" name="Text Placeholder 14"/>
          <p:cNvSpPr>
            <a:spLocks noGrp="1"/>
          </p:cNvSpPr>
          <p:nvPr>
            <p:ph type="body" sz="quarter" idx="23"/>
          </p:nvPr>
        </p:nvSpPr>
        <p:spPr>
          <a:xfrm>
            <a:off x="1175276" y="4304968"/>
            <a:ext cx="6493068" cy="576263"/>
          </a:xfrm>
        </p:spPr>
        <p:txBody>
          <a:bodyPr anchor="b"/>
          <a:lstStyle/>
          <a:p>
            <a:pPr lvl="0"/>
            <a:r>
              <a:rPr lang="en-US" smtClean="0"/>
              <a:t>Click to edit Master text styles</a:t>
            </a:r>
          </a:p>
        </p:txBody>
      </p:sp>
      <p:sp>
        <p:nvSpPr>
          <p:cNvPr id="20" name="Text Placeholder 14"/>
          <p:cNvSpPr>
            <a:spLocks noGrp="1"/>
          </p:cNvSpPr>
          <p:nvPr>
            <p:ph type="body" sz="quarter" idx="24"/>
          </p:nvPr>
        </p:nvSpPr>
        <p:spPr>
          <a:xfrm>
            <a:off x="1175276" y="5098064"/>
            <a:ext cx="6493068" cy="576263"/>
          </a:xfrm>
        </p:spPr>
        <p:txBody>
          <a:bodyPr anchor="b"/>
          <a:lstStyle/>
          <a:p>
            <a:pPr lvl="0"/>
            <a:r>
              <a:rPr lang="en-US" smtClean="0"/>
              <a:t>Click to edit Master text styles</a:t>
            </a:r>
          </a:p>
        </p:txBody>
      </p:sp>
      <p:sp>
        <p:nvSpPr>
          <p:cNvPr id="21" name="Date Placeholder 3"/>
          <p:cNvSpPr>
            <a:spLocks noGrp="1"/>
          </p:cNvSpPr>
          <p:nvPr>
            <p:ph type="dt" sz="half" idx="25"/>
          </p:nvPr>
        </p:nvSpPr>
        <p:spPr/>
        <p:txBody>
          <a:bodyPr/>
          <a:lstStyle>
            <a:lvl1pPr>
              <a:defRPr/>
            </a:lvl1pPr>
          </a:lstStyle>
          <a:p>
            <a:pPr>
              <a:defRPr/>
            </a:pPr>
            <a:endParaRPr lang="en-GB"/>
          </a:p>
        </p:txBody>
      </p:sp>
      <p:sp>
        <p:nvSpPr>
          <p:cNvPr id="22" name="Footer Placeholder 4"/>
          <p:cNvSpPr>
            <a:spLocks noGrp="1"/>
          </p:cNvSpPr>
          <p:nvPr>
            <p:ph type="ftr" sz="quarter" idx="26"/>
          </p:nvPr>
        </p:nvSpPr>
        <p:spPr/>
        <p:txBody>
          <a:bodyPr/>
          <a:lstStyle>
            <a:lvl1pPr>
              <a:defRPr/>
            </a:lvl1pPr>
          </a:lstStyle>
          <a:p>
            <a:pPr>
              <a:defRPr/>
            </a:pPr>
            <a:endParaRPr lang="en-GB"/>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ingle Chart/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8" name="Text Placeholder 7"/>
          <p:cNvSpPr>
            <a:spLocks noGrp="1"/>
          </p:cNvSpPr>
          <p:nvPr>
            <p:ph type="body" sz="quarter" idx="13"/>
          </p:nvPr>
        </p:nvSpPr>
        <p:spPr>
          <a:xfrm>
            <a:off x="446088" y="1196752"/>
            <a:ext cx="8251825" cy="647402"/>
          </a:xfrm>
        </p:spPr>
        <p:txBody>
          <a:bodyPr/>
          <a:lstStyle>
            <a:lvl1pPr>
              <a:defRPr b="1">
                <a:solidFill>
                  <a:schemeClr val="accent1"/>
                </a:solidFill>
              </a:defRPr>
            </a:lvl1pPr>
          </a:lstStyle>
          <a:p>
            <a:pPr lvl="0"/>
            <a:r>
              <a:rPr lang="en-US" smtClean="0"/>
              <a:t>Click to edit Master text styles</a:t>
            </a:r>
          </a:p>
        </p:txBody>
      </p:sp>
      <p:sp>
        <p:nvSpPr>
          <p:cNvPr id="10" name="Content Placeholder 9"/>
          <p:cNvSpPr>
            <a:spLocks noGrp="1"/>
          </p:cNvSpPr>
          <p:nvPr>
            <p:ph sz="quarter" idx="14"/>
          </p:nvPr>
        </p:nvSpPr>
        <p:spPr>
          <a:xfrm>
            <a:off x="446088" y="1880007"/>
            <a:ext cx="8251825" cy="4330294"/>
          </a:xfrm>
        </p:spPr>
        <p:txBody>
          <a:bodyPr/>
          <a:lstStyle>
            <a:lvl1pPr>
              <a:defRPr baseline="0"/>
            </a:lvl1pPr>
          </a:lstStyle>
          <a:p>
            <a:pPr lvl="0"/>
            <a:r>
              <a:rPr lang="en-US" smtClean="0"/>
              <a:t>Click to edit Master text styles</a:t>
            </a:r>
          </a:p>
        </p:txBody>
      </p:sp>
      <p:sp>
        <p:nvSpPr>
          <p:cNvPr id="5" name="Date Placeholder 3"/>
          <p:cNvSpPr>
            <a:spLocks noGrp="1"/>
          </p:cNvSpPr>
          <p:nvPr>
            <p:ph type="dt" sz="half" idx="15"/>
          </p:nvPr>
        </p:nvSpPr>
        <p:spPr/>
        <p:txBody>
          <a:bodyPr/>
          <a:lstStyle>
            <a:lvl1pPr>
              <a:defRPr/>
            </a:lvl1pPr>
          </a:lstStyle>
          <a:p>
            <a:pPr>
              <a:defRPr/>
            </a:pPr>
            <a:endParaRPr lang="en-GB"/>
          </a:p>
        </p:txBody>
      </p:sp>
      <p:sp>
        <p:nvSpPr>
          <p:cNvPr id="6" name="Footer Placeholder 4"/>
          <p:cNvSpPr>
            <a:spLocks noGrp="1"/>
          </p:cNvSpPr>
          <p:nvPr>
            <p:ph type="ftr" sz="quarter" idx="16"/>
          </p:nvPr>
        </p:nvSpPr>
        <p:spPr/>
        <p:txBody>
          <a:bodyPr/>
          <a:lstStyle>
            <a:lvl1pPr>
              <a:defRPr/>
            </a:lvl1pPr>
          </a:lstStyle>
          <a:p>
            <a:pPr>
              <a:defRPr/>
            </a:pPr>
            <a:endParaRPr lang="en-GB"/>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Multiple Chart/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31459" y="1755648"/>
            <a:ext cx="2719902" cy="4454652"/>
          </a:xfrm>
        </p:spPr>
        <p:txBody>
          <a:bodyPr>
            <a:normAutofit/>
          </a:bodyPr>
          <a:lstStyle>
            <a:lvl1pPr>
              <a:defRPr sz="1400"/>
            </a:lvl1pPr>
            <a:lvl2pPr>
              <a:defRPr sz="1200"/>
            </a:lvl2pPr>
            <a:lvl3pPr>
              <a:defRPr sz="1100"/>
            </a:lvl3pPr>
            <a:lvl4pPr>
              <a:defRPr sz="1050"/>
            </a:lvl4pPr>
            <a:lvl5pPr>
              <a:defRPr sz="105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3211200" y="1755648"/>
            <a:ext cx="2719902" cy="4454652"/>
          </a:xfrm>
        </p:spPr>
        <p:txBody>
          <a:bodyPr>
            <a:normAutofit/>
          </a:bodyPr>
          <a:lstStyle>
            <a:lvl1pPr>
              <a:defRPr sz="1400"/>
            </a:lvl1pPr>
            <a:lvl2pPr>
              <a:defRPr sz="1200"/>
            </a:lvl2pPr>
            <a:lvl3pPr>
              <a:defRPr sz="1100"/>
            </a:lvl3pPr>
            <a:lvl4pPr>
              <a:defRPr sz="1050"/>
            </a:lvl4pPr>
            <a:lvl5pPr>
              <a:defRPr sz="105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Content Placeholder 3"/>
          <p:cNvSpPr>
            <a:spLocks noGrp="1"/>
          </p:cNvSpPr>
          <p:nvPr>
            <p:ph sz="half" idx="13"/>
          </p:nvPr>
        </p:nvSpPr>
        <p:spPr>
          <a:xfrm>
            <a:off x="5969412" y="1755648"/>
            <a:ext cx="2719902" cy="4454652"/>
          </a:xfrm>
        </p:spPr>
        <p:txBody>
          <a:bodyPr>
            <a:normAutofit/>
          </a:bodyPr>
          <a:lstStyle>
            <a:lvl1pPr>
              <a:defRPr sz="1400"/>
            </a:lvl1pPr>
            <a:lvl2pPr>
              <a:defRPr sz="1200"/>
            </a:lvl2pPr>
            <a:lvl3pPr>
              <a:defRPr sz="1100"/>
            </a:lvl3pPr>
            <a:lvl4pPr>
              <a:defRPr sz="1050"/>
            </a:lvl4pPr>
            <a:lvl5pPr>
              <a:defRPr sz="105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ext Placeholder 7"/>
          <p:cNvSpPr>
            <a:spLocks noGrp="1"/>
          </p:cNvSpPr>
          <p:nvPr>
            <p:ph type="body" sz="quarter" idx="14"/>
          </p:nvPr>
        </p:nvSpPr>
        <p:spPr>
          <a:xfrm>
            <a:off x="431459" y="1196752"/>
            <a:ext cx="2721600" cy="503386"/>
          </a:xfrm>
        </p:spPr>
        <p:txBody>
          <a:bodyPr lIns="90000" tIns="0" rIns="90000" bIns="0">
            <a:normAutofit/>
          </a:bodyPr>
          <a:lstStyle>
            <a:lvl1pPr>
              <a:defRPr sz="1500" b="1">
                <a:solidFill>
                  <a:schemeClr val="accent1"/>
                </a:solidFill>
              </a:defRPr>
            </a:lvl1pPr>
          </a:lstStyle>
          <a:p>
            <a:pPr lvl="0"/>
            <a:r>
              <a:rPr lang="en-US" smtClean="0"/>
              <a:t>Click to edit Master text styles</a:t>
            </a:r>
          </a:p>
        </p:txBody>
      </p:sp>
      <p:sp>
        <p:nvSpPr>
          <p:cNvPr id="10" name="Text Placeholder 7"/>
          <p:cNvSpPr>
            <a:spLocks noGrp="1"/>
          </p:cNvSpPr>
          <p:nvPr>
            <p:ph type="body" sz="quarter" idx="15"/>
          </p:nvPr>
        </p:nvSpPr>
        <p:spPr>
          <a:xfrm>
            <a:off x="3211200" y="1196752"/>
            <a:ext cx="2721600" cy="503386"/>
          </a:xfrm>
        </p:spPr>
        <p:txBody>
          <a:bodyPr lIns="90000" tIns="0" rIns="90000" bIns="0">
            <a:normAutofit/>
          </a:bodyPr>
          <a:lstStyle>
            <a:lvl1pPr>
              <a:defRPr sz="1500" b="1">
                <a:solidFill>
                  <a:schemeClr val="accent1"/>
                </a:solidFill>
              </a:defRPr>
            </a:lvl1pPr>
          </a:lstStyle>
          <a:p>
            <a:pPr lvl="0"/>
            <a:r>
              <a:rPr lang="en-US" smtClean="0"/>
              <a:t>Click to edit Master text styles</a:t>
            </a:r>
          </a:p>
        </p:txBody>
      </p:sp>
      <p:sp>
        <p:nvSpPr>
          <p:cNvPr id="11" name="Text Placeholder 7"/>
          <p:cNvSpPr>
            <a:spLocks noGrp="1"/>
          </p:cNvSpPr>
          <p:nvPr>
            <p:ph type="body" sz="quarter" idx="16"/>
          </p:nvPr>
        </p:nvSpPr>
        <p:spPr>
          <a:xfrm>
            <a:off x="5969412" y="1196752"/>
            <a:ext cx="2721600" cy="503386"/>
          </a:xfrm>
        </p:spPr>
        <p:txBody>
          <a:bodyPr lIns="90000" tIns="0" rIns="90000" bIns="0">
            <a:normAutofit/>
          </a:bodyPr>
          <a:lstStyle>
            <a:lvl1pPr>
              <a:defRPr sz="1500" b="1">
                <a:solidFill>
                  <a:schemeClr val="accent1"/>
                </a:solidFill>
              </a:defRPr>
            </a:lvl1pPr>
          </a:lstStyle>
          <a:p>
            <a:pPr lvl="0"/>
            <a:r>
              <a:rPr lang="en-US" smtClean="0"/>
              <a:t>Click to edit Master text styles</a:t>
            </a:r>
          </a:p>
        </p:txBody>
      </p:sp>
      <p:sp>
        <p:nvSpPr>
          <p:cNvPr id="12" name="Date Placeholder 3"/>
          <p:cNvSpPr>
            <a:spLocks noGrp="1"/>
          </p:cNvSpPr>
          <p:nvPr>
            <p:ph type="dt" sz="half" idx="17"/>
          </p:nvPr>
        </p:nvSpPr>
        <p:spPr/>
        <p:txBody>
          <a:bodyPr/>
          <a:lstStyle>
            <a:lvl1pPr>
              <a:defRPr/>
            </a:lvl1pPr>
          </a:lstStyle>
          <a:p>
            <a:pPr>
              <a:defRPr/>
            </a:pPr>
            <a:endParaRPr lang="en-GB"/>
          </a:p>
        </p:txBody>
      </p:sp>
      <p:sp>
        <p:nvSpPr>
          <p:cNvPr id="13" name="Footer Placeholder 4"/>
          <p:cNvSpPr>
            <a:spLocks noGrp="1"/>
          </p:cNvSpPr>
          <p:nvPr>
            <p:ph type="ftr" sz="quarter" idx="18"/>
          </p:nvPr>
        </p:nvSpPr>
        <p:spPr/>
        <p:txBody>
          <a:bodyPr/>
          <a:lstStyle>
            <a:lvl1pPr>
              <a:defRPr/>
            </a:lvl1pPr>
          </a:lstStyle>
          <a:p>
            <a:pPr>
              <a:defRPr/>
            </a:pPr>
            <a:endParaRPr lang="en-GB"/>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31458" y="1196975"/>
            <a:ext cx="5508693" cy="5013325"/>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Content Placeholder 3"/>
          <p:cNvSpPr>
            <a:spLocks noGrp="1"/>
          </p:cNvSpPr>
          <p:nvPr>
            <p:ph sz="half" idx="13"/>
          </p:nvPr>
        </p:nvSpPr>
        <p:spPr>
          <a:xfrm>
            <a:off x="5969412" y="1196975"/>
            <a:ext cx="2719902" cy="5013325"/>
          </a:xfrm>
        </p:spPr>
        <p:txBody>
          <a:bodyPr>
            <a:normAutofit/>
          </a:bodyPr>
          <a:lstStyle>
            <a:lvl1pPr>
              <a:defRPr sz="1400"/>
            </a:lvl1pPr>
            <a:lvl2pPr>
              <a:defRPr sz="1200"/>
            </a:lvl2pPr>
            <a:lvl3pPr>
              <a:defRPr sz="1100"/>
            </a:lvl3pPr>
            <a:lvl4pPr>
              <a:defRPr sz="1050"/>
            </a:lvl4pPr>
            <a:lvl5pPr>
              <a:defRPr sz="105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3"/>
          <p:cNvSpPr>
            <a:spLocks noGrp="1"/>
          </p:cNvSpPr>
          <p:nvPr>
            <p:ph type="dt" sz="half" idx="14"/>
          </p:nvPr>
        </p:nvSpPr>
        <p:spPr/>
        <p:txBody>
          <a:bodyPr/>
          <a:lstStyle>
            <a:lvl1pPr>
              <a:defRPr/>
            </a:lvl1pPr>
          </a:lstStyle>
          <a:p>
            <a:pPr>
              <a:defRPr/>
            </a:pPr>
            <a:endParaRPr lang="en-GB"/>
          </a:p>
        </p:txBody>
      </p:sp>
      <p:sp>
        <p:nvSpPr>
          <p:cNvPr id="6" name="Footer Placeholder 4"/>
          <p:cNvSpPr>
            <a:spLocks noGrp="1"/>
          </p:cNvSpPr>
          <p:nvPr>
            <p:ph type="ftr" sz="quarter" idx="15"/>
          </p:nvPr>
        </p:nvSpPr>
        <p:spPr/>
        <p:txBody>
          <a:bodyPr/>
          <a:lstStyle>
            <a:lvl1pPr>
              <a:defRPr/>
            </a:lvl1pPr>
          </a:lstStyle>
          <a:p>
            <a:pPr>
              <a:defRPr/>
            </a:pPr>
            <a:endParaRPr lang="en-GB"/>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TITLE_110511_V01.jpg"/>
          <p:cNvPicPr>
            <a:picLocks noChangeAspect="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pic>
        <p:nvPicPr>
          <p:cNvPr id="5" name="Picture 10"/>
          <p:cNvPicPr>
            <a:picLocks noChangeAspect="1"/>
          </p:cNvPicPr>
          <p:nvPr/>
        </p:nvPicPr>
        <p:blipFill>
          <a:blip r:embed="rId3" cstate="screen"/>
          <a:srcRect/>
          <a:stretch>
            <a:fillRect/>
          </a:stretch>
        </p:blipFill>
        <p:spPr bwMode="auto">
          <a:xfrm>
            <a:off x="468313" y="254000"/>
            <a:ext cx="2300287" cy="942975"/>
          </a:xfrm>
          <a:prstGeom prst="rect">
            <a:avLst/>
          </a:prstGeom>
          <a:noFill/>
          <a:ln w="9525">
            <a:noFill/>
            <a:miter lim="800000"/>
            <a:headEnd/>
            <a:tailEnd/>
          </a:ln>
        </p:spPr>
      </p:pic>
      <p:sp>
        <p:nvSpPr>
          <p:cNvPr id="73731" name="Title Placeholder 1"/>
          <p:cNvSpPr>
            <a:spLocks noGrp="1"/>
          </p:cNvSpPr>
          <p:nvPr>
            <p:ph type="ctrTitle"/>
          </p:nvPr>
        </p:nvSpPr>
        <p:spPr>
          <a:xfrm>
            <a:off x="685800" y="2316163"/>
            <a:ext cx="7772400" cy="1470025"/>
          </a:xfrm>
        </p:spPr>
        <p:txBody>
          <a:bodyPr/>
          <a:lstStyle>
            <a:lvl1pPr>
              <a:defRPr sz="3200">
                <a:solidFill>
                  <a:schemeClr val="bg1"/>
                </a:solidFill>
              </a:defRPr>
            </a:lvl1pPr>
          </a:lstStyle>
          <a:p>
            <a:pPr lvl="0"/>
            <a:r>
              <a:rPr lang="en-GB" noProof="0" smtClean="0"/>
              <a:t>CLICK TO EDIT MASTER TITLE STYLE</a:t>
            </a:r>
          </a:p>
        </p:txBody>
      </p:sp>
      <p:sp>
        <p:nvSpPr>
          <p:cNvPr id="73732" name="Text Placeholder 2"/>
          <p:cNvSpPr>
            <a:spLocks noGrp="1"/>
          </p:cNvSpPr>
          <p:nvPr>
            <p:ph type="subTitle" idx="1"/>
          </p:nvPr>
        </p:nvSpPr>
        <p:spPr>
          <a:xfrm>
            <a:off x="685800" y="3789363"/>
            <a:ext cx="7773988" cy="792162"/>
          </a:xfrm>
        </p:spPr>
        <p:txBody>
          <a:bodyPr/>
          <a:lstStyle>
            <a:lvl1pPr>
              <a:defRPr>
                <a:solidFill>
                  <a:schemeClr val="bg1"/>
                </a:solidFill>
              </a:defRPr>
            </a:lvl1pPr>
          </a:lstStyle>
          <a:p>
            <a:pPr lvl="0"/>
            <a:r>
              <a:rPr lang="en-GB" noProof="0" smtClean="0"/>
              <a:t>CLICK TO EDIT MASTER SUBTITLE STYLE</a:t>
            </a: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196975"/>
            <a:ext cx="4038600" cy="5013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196975"/>
            <a:ext cx="4038600" cy="5013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738"/>
            <a:ext cx="2057400" cy="61515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58738"/>
            <a:ext cx="6019800" cy="6151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DIVIDER_110511_V01.jpg"/>
          <p:cNvPicPr>
            <a:picLocks noChangeAspect="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sp>
        <p:nvSpPr>
          <p:cNvPr id="55299" name="Title Placeholder 1"/>
          <p:cNvSpPr>
            <a:spLocks noGrp="1"/>
          </p:cNvSpPr>
          <p:nvPr>
            <p:ph type="ctrTitle"/>
          </p:nvPr>
        </p:nvSpPr>
        <p:spPr>
          <a:xfrm>
            <a:off x="323850" y="3744913"/>
            <a:ext cx="6910388" cy="1360487"/>
          </a:xfrm>
        </p:spPr>
        <p:txBody>
          <a:bodyPr/>
          <a:lstStyle>
            <a:lvl1pPr>
              <a:defRPr sz="3200">
                <a:solidFill>
                  <a:schemeClr val="bg1"/>
                </a:solidFill>
              </a:defRPr>
            </a:lvl1pPr>
          </a:lstStyle>
          <a:p>
            <a:pPr lvl="0"/>
            <a:r>
              <a:rPr lang="en-GB" noProof="0" smtClean="0"/>
              <a:t>CLICK TO EDIT MASTER TITLE STYLE</a:t>
            </a:r>
          </a:p>
        </p:txBody>
      </p:sp>
      <p:sp>
        <p:nvSpPr>
          <p:cNvPr id="55300" name="Text Placeholder 2"/>
          <p:cNvSpPr>
            <a:spLocks noGrp="1"/>
          </p:cNvSpPr>
          <p:nvPr>
            <p:ph type="subTitle" idx="1"/>
          </p:nvPr>
        </p:nvSpPr>
        <p:spPr>
          <a:xfrm>
            <a:off x="323850" y="5095875"/>
            <a:ext cx="6189663" cy="1303338"/>
          </a:xfrm>
        </p:spPr>
        <p:txBody>
          <a:bodyPr/>
          <a:lstStyle>
            <a:lvl1pPr marL="0" indent="0">
              <a:buFont typeface="Arial" charset="0"/>
              <a:buNone/>
              <a:defRPr>
                <a:solidFill>
                  <a:schemeClr val="bg1"/>
                </a:solidFill>
              </a:defRPr>
            </a:lvl1pPr>
          </a:lstStyle>
          <a:p>
            <a:pPr lvl="0"/>
            <a:r>
              <a:rPr lang="en-GB" noProof="0" smtClean="0"/>
              <a:t>CLICK TO EDIT MASTER SUBTITLE STYLE</a:t>
            </a:r>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196975"/>
            <a:ext cx="4038600" cy="5013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196975"/>
            <a:ext cx="4038600" cy="5013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738"/>
            <a:ext cx="2057400" cy="61515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58738"/>
            <a:ext cx="6019800" cy="6151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8" name="Text Placeholder 7"/>
          <p:cNvSpPr>
            <a:spLocks noGrp="1"/>
          </p:cNvSpPr>
          <p:nvPr>
            <p:ph type="body" sz="quarter" idx="13" hasCustomPrompt="1"/>
          </p:nvPr>
        </p:nvSpPr>
        <p:spPr>
          <a:xfrm>
            <a:off x="208772" y="1196976"/>
            <a:ext cx="957560" cy="504056"/>
          </a:xfrm>
        </p:spPr>
        <p:txBody>
          <a:bodyPr anchor="ctr">
            <a:noAutofit/>
          </a:bodyPr>
          <a:lstStyle>
            <a:lvl1pPr algn="r">
              <a:buNone/>
              <a:defRPr sz="3400" b="1">
                <a:solidFill>
                  <a:schemeClr val="accent1"/>
                </a:solidFill>
              </a:defRPr>
            </a:lvl1pPr>
          </a:lstStyle>
          <a:p>
            <a:pPr lvl="0"/>
            <a:r>
              <a:rPr lang="en-US" dirty="0" smtClean="0"/>
              <a:t>1</a:t>
            </a:r>
          </a:p>
        </p:txBody>
      </p:sp>
      <p:sp>
        <p:nvSpPr>
          <p:cNvPr id="9" name="Text Placeholder 7"/>
          <p:cNvSpPr>
            <a:spLocks noGrp="1"/>
          </p:cNvSpPr>
          <p:nvPr>
            <p:ph type="body" sz="quarter" idx="14" hasCustomPrompt="1"/>
          </p:nvPr>
        </p:nvSpPr>
        <p:spPr>
          <a:xfrm>
            <a:off x="208772" y="1989019"/>
            <a:ext cx="957560" cy="504056"/>
          </a:xfrm>
        </p:spPr>
        <p:txBody>
          <a:bodyPr anchor="ctr">
            <a:noAutofit/>
          </a:bodyPr>
          <a:lstStyle>
            <a:lvl1pPr algn="r">
              <a:buNone/>
              <a:defRPr sz="3400" b="1">
                <a:solidFill>
                  <a:schemeClr val="accent1"/>
                </a:solidFill>
              </a:defRPr>
            </a:lvl1pPr>
          </a:lstStyle>
          <a:p>
            <a:pPr lvl="0"/>
            <a:r>
              <a:rPr lang="en-US" dirty="0" smtClean="0"/>
              <a:t>2</a:t>
            </a:r>
          </a:p>
        </p:txBody>
      </p:sp>
      <p:sp>
        <p:nvSpPr>
          <p:cNvPr id="10" name="Text Placeholder 7"/>
          <p:cNvSpPr>
            <a:spLocks noGrp="1"/>
          </p:cNvSpPr>
          <p:nvPr>
            <p:ph type="body" sz="quarter" idx="15" hasCustomPrompt="1"/>
          </p:nvPr>
        </p:nvSpPr>
        <p:spPr>
          <a:xfrm>
            <a:off x="208772" y="2781062"/>
            <a:ext cx="957560" cy="504056"/>
          </a:xfrm>
        </p:spPr>
        <p:txBody>
          <a:bodyPr anchor="ctr">
            <a:noAutofit/>
          </a:bodyPr>
          <a:lstStyle>
            <a:lvl1pPr algn="r">
              <a:buNone/>
              <a:defRPr sz="3400" b="1">
                <a:solidFill>
                  <a:schemeClr val="accent1"/>
                </a:solidFill>
              </a:defRPr>
            </a:lvl1pPr>
          </a:lstStyle>
          <a:p>
            <a:pPr lvl="0"/>
            <a:r>
              <a:rPr lang="en-US" dirty="0" smtClean="0"/>
              <a:t>3</a:t>
            </a:r>
          </a:p>
        </p:txBody>
      </p:sp>
      <p:sp>
        <p:nvSpPr>
          <p:cNvPr id="11" name="Text Placeholder 7"/>
          <p:cNvSpPr>
            <a:spLocks noGrp="1"/>
          </p:cNvSpPr>
          <p:nvPr>
            <p:ph type="body" sz="quarter" idx="16" hasCustomPrompt="1"/>
          </p:nvPr>
        </p:nvSpPr>
        <p:spPr>
          <a:xfrm>
            <a:off x="208772" y="3573105"/>
            <a:ext cx="957560" cy="504056"/>
          </a:xfrm>
        </p:spPr>
        <p:txBody>
          <a:bodyPr anchor="ctr">
            <a:noAutofit/>
          </a:bodyPr>
          <a:lstStyle>
            <a:lvl1pPr algn="r">
              <a:buNone/>
              <a:defRPr sz="3400" b="1">
                <a:solidFill>
                  <a:schemeClr val="accent1"/>
                </a:solidFill>
              </a:defRPr>
            </a:lvl1pPr>
          </a:lstStyle>
          <a:p>
            <a:pPr lvl="0"/>
            <a:r>
              <a:rPr lang="en-US" dirty="0" smtClean="0"/>
              <a:t>4</a:t>
            </a:r>
          </a:p>
        </p:txBody>
      </p:sp>
      <p:sp>
        <p:nvSpPr>
          <p:cNvPr id="12" name="Text Placeholder 7"/>
          <p:cNvSpPr>
            <a:spLocks noGrp="1"/>
          </p:cNvSpPr>
          <p:nvPr>
            <p:ph type="body" sz="quarter" idx="17" hasCustomPrompt="1"/>
          </p:nvPr>
        </p:nvSpPr>
        <p:spPr>
          <a:xfrm>
            <a:off x="208772" y="4365148"/>
            <a:ext cx="957560" cy="504056"/>
          </a:xfrm>
        </p:spPr>
        <p:txBody>
          <a:bodyPr vert="horz" anchor="ctr">
            <a:noAutofit/>
          </a:bodyPr>
          <a:lstStyle>
            <a:lvl1pPr algn="r">
              <a:buNone/>
              <a:defRPr sz="3400" b="1">
                <a:solidFill>
                  <a:schemeClr val="accent1"/>
                </a:solidFill>
              </a:defRPr>
            </a:lvl1pPr>
          </a:lstStyle>
          <a:p>
            <a:pPr lvl="0"/>
            <a:r>
              <a:rPr lang="en-US" dirty="0" smtClean="0"/>
              <a:t>5</a:t>
            </a:r>
          </a:p>
        </p:txBody>
      </p:sp>
      <p:sp>
        <p:nvSpPr>
          <p:cNvPr id="13" name="Text Placeholder 7"/>
          <p:cNvSpPr>
            <a:spLocks noGrp="1"/>
          </p:cNvSpPr>
          <p:nvPr>
            <p:ph type="body" sz="quarter" idx="18" hasCustomPrompt="1"/>
          </p:nvPr>
        </p:nvSpPr>
        <p:spPr>
          <a:xfrm>
            <a:off x="208772" y="5157193"/>
            <a:ext cx="957560" cy="504056"/>
          </a:xfrm>
        </p:spPr>
        <p:txBody>
          <a:bodyPr vert="horz" anchor="ctr">
            <a:noAutofit/>
          </a:bodyPr>
          <a:lstStyle>
            <a:lvl1pPr algn="r">
              <a:buNone/>
              <a:defRPr sz="3400" b="1">
                <a:solidFill>
                  <a:schemeClr val="accent1"/>
                </a:solidFill>
              </a:defRPr>
            </a:lvl1pPr>
          </a:lstStyle>
          <a:p>
            <a:pPr lvl="0"/>
            <a:r>
              <a:rPr lang="en-US" dirty="0" smtClean="0"/>
              <a:t>6</a:t>
            </a:r>
          </a:p>
        </p:txBody>
      </p:sp>
      <p:sp>
        <p:nvSpPr>
          <p:cNvPr id="15" name="Text Placeholder 14"/>
          <p:cNvSpPr>
            <a:spLocks noGrp="1"/>
          </p:cNvSpPr>
          <p:nvPr>
            <p:ph type="body" sz="quarter" idx="19"/>
          </p:nvPr>
        </p:nvSpPr>
        <p:spPr>
          <a:xfrm>
            <a:off x="1175276" y="1132576"/>
            <a:ext cx="6493068" cy="576263"/>
          </a:xfrm>
        </p:spPr>
        <p:txBody>
          <a:bodyPr anchor="b"/>
          <a:lstStyle/>
          <a:p>
            <a:pPr lvl="0"/>
            <a:r>
              <a:rPr lang="en-US" smtClean="0"/>
              <a:t>Click to edit Master text styles</a:t>
            </a:r>
          </a:p>
        </p:txBody>
      </p:sp>
      <p:sp>
        <p:nvSpPr>
          <p:cNvPr id="16" name="Text Placeholder 14"/>
          <p:cNvSpPr>
            <a:spLocks noGrp="1"/>
          </p:cNvSpPr>
          <p:nvPr>
            <p:ph type="body" sz="quarter" idx="20"/>
          </p:nvPr>
        </p:nvSpPr>
        <p:spPr>
          <a:xfrm>
            <a:off x="1175276" y="1925674"/>
            <a:ext cx="6493068" cy="576263"/>
          </a:xfrm>
        </p:spPr>
        <p:txBody>
          <a:bodyPr anchor="b"/>
          <a:lstStyle/>
          <a:p>
            <a:pPr lvl="0"/>
            <a:r>
              <a:rPr lang="en-US" smtClean="0"/>
              <a:t>Click to edit Master text styles</a:t>
            </a:r>
          </a:p>
        </p:txBody>
      </p:sp>
      <p:sp>
        <p:nvSpPr>
          <p:cNvPr id="17" name="Text Placeholder 14"/>
          <p:cNvSpPr>
            <a:spLocks noGrp="1"/>
          </p:cNvSpPr>
          <p:nvPr>
            <p:ph type="body" sz="quarter" idx="21"/>
          </p:nvPr>
        </p:nvSpPr>
        <p:spPr>
          <a:xfrm>
            <a:off x="1175276" y="2718772"/>
            <a:ext cx="6493068" cy="576263"/>
          </a:xfrm>
        </p:spPr>
        <p:txBody>
          <a:bodyPr anchor="b"/>
          <a:lstStyle/>
          <a:p>
            <a:pPr lvl="0"/>
            <a:r>
              <a:rPr lang="en-US" smtClean="0"/>
              <a:t>Click to edit Master text styles</a:t>
            </a:r>
          </a:p>
        </p:txBody>
      </p:sp>
      <p:sp>
        <p:nvSpPr>
          <p:cNvPr id="18" name="Text Placeholder 14"/>
          <p:cNvSpPr>
            <a:spLocks noGrp="1"/>
          </p:cNvSpPr>
          <p:nvPr>
            <p:ph type="body" sz="quarter" idx="22"/>
          </p:nvPr>
        </p:nvSpPr>
        <p:spPr>
          <a:xfrm>
            <a:off x="1175276" y="3511870"/>
            <a:ext cx="6493068" cy="576263"/>
          </a:xfrm>
        </p:spPr>
        <p:txBody>
          <a:bodyPr anchor="b"/>
          <a:lstStyle/>
          <a:p>
            <a:pPr lvl="0"/>
            <a:r>
              <a:rPr lang="en-US" smtClean="0"/>
              <a:t>Click to edit Master text styles</a:t>
            </a:r>
          </a:p>
        </p:txBody>
      </p:sp>
      <p:sp>
        <p:nvSpPr>
          <p:cNvPr id="19" name="Text Placeholder 14"/>
          <p:cNvSpPr>
            <a:spLocks noGrp="1"/>
          </p:cNvSpPr>
          <p:nvPr>
            <p:ph type="body" sz="quarter" idx="23"/>
          </p:nvPr>
        </p:nvSpPr>
        <p:spPr>
          <a:xfrm>
            <a:off x="1175276" y="4304968"/>
            <a:ext cx="6493068" cy="576263"/>
          </a:xfrm>
        </p:spPr>
        <p:txBody>
          <a:bodyPr anchor="b"/>
          <a:lstStyle/>
          <a:p>
            <a:pPr lvl="0"/>
            <a:r>
              <a:rPr lang="en-US" smtClean="0"/>
              <a:t>Click to edit Master text styles</a:t>
            </a:r>
          </a:p>
        </p:txBody>
      </p:sp>
      <p:sp>
        <p:nvSpPr>
          <p:cNvPr id="20" name="Text Placeholder 14"/>
          <p:cNvSpPr>
            <a:spLocks noGrp="1"/>
          </p:cNvSpPr>
          <p:nvPr>
            <p:ph type="body" sz="quarter" idx="24"/>
          </p:nvPr>
        </p:nvSpPr>
        <p:spPr>
          <a:xfrm>
            <a:off x="1175276" y="5098064"/>
            <a:ext cx="6493068" cy="576263"/>
          </a:xfrm>
        </p:spPr>
        <p:txBody>
          <a:bodyPr anchor="b"/>
          <a:lstStyle/>
          <a:p>
            <a:pPr lvl="0"/>
            <a:r>
              <a:rPr lang="en-US" smtClean="0"/>
              <a:t>Click to edit Master text styles</a:t>
            </a:r>
          </a:p>
        </p:txBody>
      </p:sp>
      <p:sp>
        <p:nvSpPr>
          <p:cNvPr id="21" name="Date Placeholder 3"/>
          <p:cNvSpPr>
            <a:spLocks noGrp="1"/>
          </p:cNvSpPr>
          <p:nvPr>
            <p:ph type="dt" sz="half" idx="25"/>
          </p:nvPr>
        </p:nvSpPr>
        <p:spPr/>
        <p:txBody>
          <a:bodyPr/>
          <a:lstStyle>
            <a:lvl1pPr>
              <a:defRPr/>
            </a:lvl1pPr>
          </a:lstStyle>
          <a:p>
            <a:pPr>
              <a:defRPr/>
            </a:pPr>
            <a:endParaRPr lang="en-GB"/>
          </a:p>
        </p:txBody>
      </p:sp>
      <p:sp>
        <p:nvSpPr>
          <p:cNvPr id="22" name="Footer Placeholder 4"/>
          <p:cNvSpPr>
            <a:spLocks noGrp="1"/>
          </p:cNvSpPr>
          <p:nvPr>
            <p:ph type="ftr" sz="quarter" idx="26"/>
          </p:nvPr>
        </p:nvSpPr>
        <p:spPr/>
        <p:txBody>
          <a:bodyPr/>
          <a:lstStyle>
            <a:lvl1pPr>
              <a:defRPr/>
            </a:lvl1pPr>
          </a:lstStyle>
          <a:p>
            <a:pPr>
              <a:defRPr/>
            </a:pPr>
            <a:endParaRPr lang="en-GB"/>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Single Chart/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8" name="Text Placeholder 7"/>
          <p:cNvSpPr>
            <a:spLocks noGrp="1"/>
          </p:cNvSpPr>
          <p:nvPr>
            <p:ph type="body" sz="quarter" idx="13"/>
          </p:nvPr>
        </p:nvSpPr>
        <p:spPr>
          <a:xfrm>
            <a:off x="446088" y="1196752"/>
            <a:ext cx="8251825" cy="647402"/>
          </a:xfrm>
        </p:spPr>
        <p:txBody>
          <a:bodyPr/>
          <a:lstStyle>
            <a:lvl1pPr>
              <a:defRPr b="1">
                <a:solidFill>
                  <a:schemeClr val="accent1"/>
                </a:solidFill>
              </a:defRPr>
            </a:lvl1pPr>
          </a:lstStyle>
          <a:p>
            <a:pPr lvl="0"/>
            <a:r>
              <a:rPr lang="en-US" smtClean="0"/>
              <a:t>Click to edit Master text styles</a:t>
            </a:r>
          </a:p>
        </p:txBody>
      </p:sp>
      <p:sp>
        <p:nvSpPr>
          <p:cNvPr id="10" name="Content Placeholder 9"/>
          <p:cNvSpPr>
            <a:spLocks noGrp="1"/>
          </p:cNvSpPr>
          <p:nvPr>
            <p:ph sz="quarter" idx="14"/>
          </p:nvPr>
        </p:nvSpPr>
        <p:spPr>
          <a:xfrm>
            <a:off x="446088" y="1880007"/>
            <a:ext cx="8251825" cy="4330294"/>
          </a:xfrm>
        </p:spPr>
        <p:txBody>
          <a:bodyPr/>
          <a:lstStyle>
            <a:lvl1pPr>
              <a:defRPr baseline="0"/>
            </a:lvl1pPr>
          </a:lstStyle>
          <a:p>
            <a:pPr lvl="0"/>
            <a:r>
              <a:rPr lang="en-US" smtClean="0"/>
              <a:t>Click to edit Master text styles</a:t>
            </a:r>
          </a:p>
        </p:txBody>
      </p:sp>
      <p:sp>
        <p:nvSpPr>
          <p:cNvPr id="5" name="Date Placeholder 3"/>
          <p:cNvSpPr>
            <a:spLocks noGrp="1"/>
          </p:cNvSpPr>
          <p:nvPr>
            <p:ph type="dt" sz="half" idx="15"/>
          </p:nvPr>
        </p:nvSpPr>
        <p:spPr/>
        <p:txBody>
          <a:bodyPr/>
          <a:lstStyle>
            <a:lvl1pPr>
              <a:defRPr/>
            </a:lvl1pPr>
          </a:lstStyle>
          <a:p>
            <a:pPr>
              <a:defRPr/>
            </a:pPr>
            <a:endParaRPr lang="en-GB"/>
          </a:p>
        </p:txBody>
      </p:sp>
      <p:sp>
        <p:nvSpPr>
          <p:cNvPr id="6" name="Footer Placeholder 4"/>
          <p:cNvSpPr>
            <a:spLocks noGrp="1"/>
          </p:cNvSpPr>
          <p:nvPr>
            <p:ph type="ftr" sz="quarter" idx="16"/>
          </p:nvPr>
        </p:nvSpPr>
        <p:spPr/>
        <p:txBody>
          <a:bodyPr/>
          <a:lstStyle>
            <a:lvl1pPr>
              <a:defRPr/>
            </a:lvl1pPr>
          </a:lstStyle>
          <a:p>
            <a:pPr>
              <a:defRPr/>
            </a:pPr>
            <a:endParaRPr lang="en-GB"/>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196975"/>
            <a:ext cx="4038600" cy="5013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196975"/>
            <a:ext cx="4038600" cy="5013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Multiple Chart/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31459" y="1755648"/>
            <a:ext cx="2719902" cy="4454652"/>
          </a:xfrm>
        </p:spPr>
        <p:txBody>
          <a:bodyPr>
            <a:normAutofit/>
          </a:bodyPr>
          <a:lstStyle>
            <a:lvl1pPr>
              <a:defRPr sz="1400"/>
            </a:lvl1pPr>
            <a:lvl2pPr>
              <a:defRPr sz="1200"/>
            </a:lvl2pPr>
            <a:lvl3pPr>
              <a:defRPr sz="1100"/>
            </a:lvl3pPr>
            <a:lvl4pPr>
              <a:defRPr sz="1050"/>
            </a:lvl4pPr>
            <a:lvl5pPr>
              <a:defRPr sz="105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3211200" y="1755648"/>
            <a:ext cx="2719902" cy="4454652"/>
          </a:xfrm>
        </p:spPr>
        <p:txBody>
          <a:bodyPr>
            <a:normAutofit/>
          </a:bodyPr>
          <a:lstStyle>
            <a:lvl1pPr>
              <a:defRPr sz="1400"/>
            </a:lvl1pPr>
            <a:lvl2pPr>
              <a:defRPr sz="1200"/>
            </a:lvl2pPr>
            <a:lvl3pPr>
              <a:defRPr sz="1100"/>
            </a:lvl3pPr>
            <a:lvl4pPr>
              <a:defRPr sz="1050"/>
            </a:lvl4pPr>
            <a:lvl5pPr>
              <a:defRPr sz="105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Content Placeholder 3"/>
          <p:cNvSpPr>
            <a:spLocks noGrp="1"/>
          </p:cNvSpPr>
          <p:nvPr>
            <p:ph sz="half" idx="13"/>
          </p:nvPr>
        </p:nvSpPr>
        <p:spPr>
          <a:xfrm>
            <a:off x="5969412" y="1755648"/>
            <a:ext cx="2719902" cy="4454652"/>
          </a:xfrm>
        </p:spPr>
        <p:txBody>
          <a:bodyPr>
            <a:normAutofit/>
          </a:bodyPr>
          <a:lstStyle>
            <a:lvl1pPr>
              <a:defRPr sz="1400"/>
            </a:lvl1pPr>
            <a:lvl2pPr>
              <a:defRPr sz="1200"/>
            </a:lvl2pPr>
            <a:lvl3pPr>
              <a:defRPr sz="1100"/>
            </a:lvl3pPr>
            <a:lvl4pPr>
              <a:defRPr sz="1050"/>
            </a:lvl4pPr>
            <a:lvl5pPr>
              <a:defRPr sz="105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ext Placeholder 7"/>
          <p:cNvSpPr>
            <a:spLocks noGrp="1"/>
          </p:cNvSpPr>
          <p:nvPr>
            <p:ph type="body" sz="quarter" idx="14"/>
          </p:nvPr>
        </p:nvSpPr>
        <p:spPr>
          <a:xfrm>
            <a:off x="431459" y="1196752"/>
            <a:ext cx="2721600" cy="503386"/>
          </a:xfrm>
        </p:spPr>
        <p:txBody>
          <a:bodyPr lIns="90000" tIns="0" rIns="90000" bIns="0">
            <a:normAutofit/>
          </a:bodyPr>
          <a:lstStyle>
            <a:lvl1pPr>
              <a:defRPr sz="1500" b="1">
                <a:solidFill>
                  <a:schemeClr val="accent1"/>
                </a:solidFill>
              </a:defRPr>
            </a:lvl1pPr>
          </a:lstStyle>
          <a:p>
            <a:pPr lvl="0"/>
            <a:r>
              <a:rPr lang="en-US" smtClean="0"/>
              <a:t>Click to edit Master text styles</a:t>
            </a:r>
          </a:p>
        </p:txBody>
      </p:sp>
      <p:sp>
        <p:nvSpPr>
          <p:cNvPr id="10" name="Text Placeholder 7"/>
          <p:cNvSpPr>
            <a:spLocks noGrp="1"/>
          </p:cNvSpPr>
          <p:nvPr>
            <p:ph type="body" sz="quarter" idx="15"/>
          </p:nvPr>
        </p:nvSpPr>
        <p:spPr>
          <a:xfrm>
            <a:off x="3211200" y="1196752"/>
            <a:ext cx="2721600" cy="503386"/>
          </a:xfrm>
        </p:spPr>
        <p:txBody>
          <a:bodyPr lIns="90000" tIns="0" rIns="90000" bIns="0">
            <a:normAutofit/>
          </a:bodyPr>
          <a:lstStyle>
            <a:lvl1pPr>
              <a:defRPr sz="1500" b="1">
                <a:solidFill>
                  <a:schemeClr val="accent1"/>
                </a:solidFill>
              </a:defRPr>
            </a:lvl1pPr>
          </a:lstStyle>
          <a:p>
            <a:pPr lvl="0"/>
            <a:r>
              <a:rPr lang="en-US" smtClean="0"/>
              <a:t>Click to edit Master text styles</a:t>
            </a:r>
          </a:p>
        </p:txBody>
      </p:sp>
      <p:sp>
        <p:nvSpPr>
          <p:cNvPr id="11" name="Text Placeholder 7"/>
          <p:cNvSpPr>
            <a:spLocks noGrp="1"/>
          </p:cNvSpPr>
          <p:nvPr>
            <p:ph type="body" sz="quarter" idx="16"/>
          </p:nvPr>
        </p:nvSpPr>
        <p:spPr>
          <a:xfrm>
            <a:off x="5969412" y="1196752"/>
            <a:ext cx="2721600" cy="503386"/>
          </a:xfrm>
        </p:spPr>
        <p:txBody>
          <a:bodyPr lIns="90000" tIns="0" rIns="90000" bIns="0">
            <a:normAutofit/>
          </a:bodyPr>
          <a:lstStyle>
            <a:lvl1pPr>
              <a:defRPr sz="1500" b="1">
                <a:solidFill>
                  <a:schemeClr val="accent1"/>
                </a:solidFill>
              </a:defRPr>
            </a:lvl1pPr>
          </a:lstStyle>
          <a:p>
            <a:pPr lvl="0"/>
            <a:r>
              <a:rPr lang="en-US" smtClean="0"/>
              <a:t>Click to edit Master text styles</a:t>
            </a:r>
          </a:p>
        </p:txBody>
      </p:sp>
      <p:sp>
        <p:nvSpPr>
          <p:cNvPr id="12" name="Date Placeholder 3"/>
          <p:cNvSpPr>
            <a:spLocks noGrp="1"/>
          </p:cNvSpPr>
          <p:nvPr>
            <p:ph type="dt" sz="half" idx="17"/>
          </p:nvPr>
        </p:nvSpPr>
        <p:spPr/>
        <p:txBody>
          <a:bodyPr/>
          <a:lstStyle>
            <a:lvl1pPr>
              <a:defRPr/>
            </a:lvl1pPr>
          </a:lstStyle>
          <a:p>
            <a:pPr>
              <a:defRPr/>
            </a:pPr>
            <a:endParaRPr lang="en-GB"/>
          </a:p>
        </p:txBody>
      </p:sp>
      <p:sp>
        <p:nvSpPr>
          <p:cNvPr id="13" name="Footer Placeholder 4"/>
          <p:cNvSpPr>
            <a:spLocks noGrp="1"/>
          </p:cNvSpPr>
          <p:nvPr>
            <p:ph type="ftr" sz="quarter" idx="18"/>
          </p:nvPr>
        </p:nvSpPr>
        <p:spPr/>
        <p:txBody>
          <a:bodyPr/>
          <a:lstStyle>
            <a:lvl1pPr>
              <a:defRPr/>
            </a:lvl1pPr>
          </a:lstStyle>
          <a:p>
            <a:pPr>
              <a:defRPr/>
            </a:pPr>
            <a:endParaRPr lang="en-GB"/>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B0B2B8-2766-425A-9DC2-B0CE4EF09F45}" type="datetime1">
              <a:rPr lang="en-US" smtClean="0"/>
              <a:pPr/>
              <a:t>8/23/2013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14897-C9DB-4176-89A5-6441CBD0E7A4}"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BD314897-C9DB-4176-89A5-6441CBD0E7A4}"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BD314897-C9DB-4176-89A5-6441CBD0E7A4}" type="slidenum">
              <a:rPr lang="en-US" smtClean="0"/>
              <a:pPr/>
              <a:t>‹#›</a:t>
            </a:fld>
            <a:endParaRPr lang="en-US"/>
          </a:p>
        </p:txBody>
      </p:sp>
    </p:spTree>
  </p:cSld>
  <p:clrMapOvr>
    <a:masterClrMapping/>
  </p:clrMapOvr>
  <p:transition spd="slow"/>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BD314897-C9DB-4176-89A5-6441CBD0E7A4}"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BD314897-C9DB-4176-89A5-6441CBD0E7A4}"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fld id="{BD314897-C9DB-4176-89A5-6441CBD0E7A4}"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BD314897-C9DB-4176-89A5-6441CBD0E7A4}"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fld id="{BD314897-C9DB-4176-89A5-6441CBD0E7A4}"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BD314897-C9DB-4176-89A5-6441CBD0E7A4}"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BD314897-C9DB-4176-89A5-6441CBD0E7A4}"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BD314897-C9DB-4176-89A5-6441CBD0E7A4}"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BD314897-C9DB-4176-89A5-6441CBD0E7A4}"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2.png"/><Relationship Id="rId2" Type="http://schemas.openxmlformats.org/officeDocument/2006/relationships/slideLayout" Target="../slideLayouts/slideLayout28.xml"/><Relationship Id="rId16" Type="http://schemas.openxmlformats.org/officeDocument/2006/relationships/image" Target="../media/image1.jpe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4.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338" name="Picture 6" descr="Content_bar_11052011.jpg"/>
          <p:cNvPicPr>
            <a:picLocks noChangeAspect="1"/>
          </p:cNvPicPr>
          <p:nvPr/>
        </p:nvPicPr>
        <p:blipFill>
          <a:blip r:embed="rId17" cstate="screen"/>
          <a:srcRect/>
          <a:stretch>
            <a:fillRect/>
          </a:stretch>
        </p:blipFill>
        <p:spPr bwMode="auto">
          <a:xfrm>
            <a:off x="446088" y="865188"/>
            <a:ext cx="8251825" cy="222250"/>
          </a:xfrm>
          <a:prstGeom prst="rect">
            <a:avLst/>
          </a:prstGeom>
          <a:noFill/>
          <a:ln w="9525">
            <a:noFill/>
            <a:miter lim="800000"/>
            <a:headEnd/>
            <a:tailEnd/>
          </a:ln>
        </p:spPr>
      </p:pic>
      <p:sp>
        <p:nvSpPr>
          <p:cNvPr id="14339" name="Title Placeholder 1"/>
          <p:cNvSpPr>
            <a:spLocks noGrp="1"/>
          </p:cNvSpPr>
          <p:nvPr>
            <p:ph type="title"/>
          </p:nvPr>
        </p:nvSpPr>
        <p:spPr bwMode="auto">
          <a:xfrm>
            <a:off x="457200" y="58738"/>
            <a:ext cx="8229600" cy="7921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4340" name="Text Placeholder 2"/>
          <p:cNvSpPr>
            <a:spLocks noGrp="1"/>
          </p:cNvSpPr>
          <p:nvPr>
            <p:ph type="body" idx="1"/>
          </p:nvPr>
        </p:nvSpPr>
        <p:spPr bwMode="auto">
          <a:xfrm>
            <a:off x="457200" y="1196975"/>
            <a:ext cx="8229600" cy="5013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667375" y="6321425"/>
            <a:ext cx="1366838"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898989"/>
                </a:solidFill>
                <a:ea typeface="+mn-ea"/>
              </a:defRPr>
            </a:lvl1pPr>
          </a:lstStyle>
          <a:p>
            <a:pPr>
              <a:defRPr/>
            </a:pPr>
            <a:endParaRPr lang="en-GB"/>
          </a:p>
        </p:txBody>
      </p:sp>
      <p:sp>
        <p:nvSpPr>
          <p:cNvPr id="5" name="Footer Placeholder 4"/>
          <p:cNvSpPr>
            <a:spLocks noGrp="1"/>
          </p:cNvSpPr>
          <p:nvPr>
            <p:ph type="ftr" sz="quarter" idx="3"/>
          </p:nvPr>
        </p:nvSpPr>
        <p:spPr>
          <a:xfrm>
            <a:off x="1046163" y="6321425"/>
            <a:ext cx="45466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898989"/>
                </a:solidFill>
                <a:ea typeface="+mn-ea"/>
              </a:defRPr>
            </a:lvl1pPr>
          </a:lstStyle>
          <a:p>
            <a:pPr>
              <a:defRPr/>
            </a:pPr>
            <a:endParaRPr lang="en-GB"/>
          </a:p>
        </p:txBody>
      </p:sp>
      <p:pic>
        <p:nvPicPr>
          <p:cNvPr id="14344" name="Picture 8"/>
          <p:cNvPicPr>
            <a:picLocks noChangeAspect="1"/>
          </p:cNvPicPr>
          <p:nvPr/>
        </p:nvPicPr>
        <p:blipFill>
          <a:blip r:embed="rId18" cstate="screen"/>
          <a:srcRect/>
          <a:stretch>
            <a:fillRect/>
          </a:stretch>
        </p:blipFill>
        <p:spPr bwMode="auto">
          <a:xfrm>
            <a:off x="7286625" y="6157913"/>
            <a:ext cx="1512888" cy="619125"/>
          </a:xfrm>
          <a:prstGeom prst="rect">
            <a:avLst/>
          </a:prstGeom>
          <a:noFill/>
          <a:ln w="9525">
            <a:noFill/>
            <a:miter lim="800000"/>
            <a:headEnd/>
            <a:tailEnd/>
          </a:ln>
        </p:spPr>
      </p:pic>
      <p:sp>
        <p:nvSpPr>
          <p:cNvPr id="9" name="TextBox 1"/>
          <p:cNvSpPr txBox="1">
            <a:spLocks noChangeArrowheads="1"/>
          </p:cNvSpPr>
          <p:nvPr/>
        </p:nvSpPr>
        <p:spPr bwMode="auto">
          <a:xfrm>
            <a:off x="446088" y="6381328"/>
            <a:ext cx="596900" cy="246221"/>
          </a:xfrm>
          <a:prstGeom prst="rect">
            <a:avLst/>
          </a:prstGeom>
          <a:noFill/>
          <a:ln>
            <a:noFill/>
          </a:ln>
          <a:extLst/>
        </p:spPr>
        <p:txBody>
          <a:bodyPr>
            <a:prstTxWarp prst="textNoShape">
              <a:avLst/>
            </a:prstTxWarp>
            <a:spAutoFit/>
          </a:bodyPr>
          <a:lstStyle/>
          <a:p>
            <a:pPr>
              <a:defRPr/>
            </a:pPr>
            <a:fld id="{0F154EF5-809B-8342-8CE4-65CC98B988AC}" type="slidenum">
              <a:rPr lang="en-US" sz="1000">
                <a:solidFill>
                  <a:schemeClr val="bg2"/>
                </a:solidFill>
              </a:rPr>
              <a:pPr>
                <a:defRPr/>
              </a:pPr>
              <a:t>‹#›</a:t>
            </a:fld>
            <a:endParaRPr lang="en-US" sz="1000" dirty="0">
              <a:solidFill>
                <a:schemeClr val="bg2"/>
              </a:solidFill>
            </a:endParaRPr>
          </a:p>
        </p:txBody>
      </p:sp>
    </p:spTree>
  </p:cSld>
  <p:clrMap bg1="lt1" tx1="dk1" bg2="lt2" tx2="dk2" accent1="accent1" accent2="accent2" accent3="accent3" accent4="accent4" accent5="accent5" accent6="accent6" hlink="hlink" folHlink="folHlink"/>
  <p:sldLayoutIdLst>
    <p:sldLayoutId id="2147484005"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4008" r:id="rId12"/>
    <p:sldLayoutId id="2147484009" r:id="rId13"/>
    <p:sldLayoutId id="2147484010" r:id="rId14"/>
    <p:sldLayoutId id="2147483971" r:id="rId15"/>
  </p:sldLayoutIdLst>
  <p:transition>
    <p:fade/>
  </p:transition>
  <p:timing>
    <p:tnLst>
      <p:par>
        <p:cTn id="1" dur="indefinite" restart="never" nodeType="tmRoot"/>
      </p:par>
    </p:tnLst>
  </p:timing>
  <p:hf sldNum="0" hdr="0" ftr="0" dt="0"/>
  <p:txStyles>
    <p:titleStyle>
      <a:lvl1pPr algn="l" rtl="0" eaLnBrk="0" fontAlgn="base" hangingPunct="0">
        <a:spcBef>
          <a:spcPct val="0"/>
        </a:spcBef>
        <a:spcAft>
          <a:spcPct val="0"/>
        </a:spcAft>
        <a:defRPr sz="2200">
          <a:solidFill>
            <a:schemeClr val="tx1"/>
          </a:solidFill>
          <a:latin typeface="+mj-lt"/>
          <a:ea typeface="Arial" charset="0"/>
          <a:cs typeface="+mj-cs"/>
        </a:defRPr>
      </a:lvl1pPr>
      <a:lvl2pPr algn="l" rtl="0" eaLnBrk="0" fontAlgn="base" hangingPunct="0">
        <a:spcBef>
          <a:spcPct val="0"/>
        </a:spcBef>
        <a:spcAft>
          <a:spcPct val="0"/>
        </a:spcAft>
        <a:defRPr sz="2200">
          <a:solidFill>
            <a:schemeClr val="tx1"/>
          </a:solidFill>
          <a:latin typeface="Arial" charset="0"/>
          <a:ea typeface="Arial" charset="0"/>
          <a:cs typeface="Arial" charset="0"/>
        </a:defRPr>
      </a:lvl2pPr>
      <a:lvl3pPr algn="l" rtl="0" eaLnBrk="0" fontAlgn="base" hangingPunct="0">
        <a:spcBef>
          <a:spcPct val="0"/>
        </a:spcBef>
        <a:spcAft>
          <a:spcPct val="0"/>
        </a:spcAft>
        <a:defRPr sz="2200">
          <a:solidFill>
            <a:schemeClr val="tx1"/>
          </a:solidFill>
          <a:latin typeface="Arial" charset="0"/>
          <a:ea typeface="Arial" charset="0"/>
          <a:cs typeface="Arial" charset="0"/>
        </a:defRPr>
      </a:lvl3pPr>
      <a:lvl4pPr algn="l" rtl="0" eaLnBrk="0" fontAlgn="base" hangingPunct="0">
        <a:spcBef>
          <a:spcPct val="0"/>
        </a:spcBef>
        <a:spcAft>
          <a:spcPct val="0"/>
        </a:spcAft>
        <a:defRPr sz="2200">
          <a:solidFill>
            <a:schemeClr val="tx1"/>
          </a:solidFill>
          <a:latin typeface="Arial" charset="0"/>
          <a:ea typeface="Arial" charset="0"/>
          <a:cs typeface="Arial" charset="0"/>
        </a:defRPr>
      </a:lvl4pPr>
      <a:lvl5pPr algn="l" rtl="0" eaLnBrk="0" fontAlgn="base" hangingPunct="0">
        <a:spcBef>
          <a:spcPct val="0"/>
        </a:spcBef>
        <a:spcAft>
          <a:spcPct val="0"/>
        </a:spcAft>
        <a:defRPr sz="2200">
          <a:solidFill>
            <a:schemeClr val="tx1"/>
          </a:solidFill>
          <a:latin typeface="Arial" charset="0"/>
          <a:ea typeface="Arial" charset="0"/>
          <a:cs typeface="Arial" charset="0"/>
        </a:defRPr>
      </a:lvl5pPr>
      <a:lvl6pPr marL="457200" algn="l" rtl="0" fontAlgn="base">
        <a:spcBef>
          <a:spcPct val="0"/>
        </a:spcBef>
        <a:spcAft>
          <a:spcPct val="0"/>
        </a:spcAft>
        <a:defRPr sz="2200">
          <a:solidFill>
            <a:schemeClr val="tx1"/>
          </a:solidFill>
          <a:latin typeface="Arial" charset="0"/>
          <a:cs typeface="Arial" charset="0"/>
        </a:defRPr>
      </a:lvl6pPr>
      <a:lvl7pPr marL="914400" algn="l" rtl="0" fontAlgn="base">
        <a:spcBef>
          <a:spcPct val="0"/>
        </a:spcBef>
        <a:spcAft>
          <a:spcPct val="0"/>
        </a:spcAft>
        <a:defRPr sz="2200">
          <a:solidFill>
            <a:schemeClr val="tx1"/>
          </a:solidFill>
          <a:latin typeface="Arial" charset="0"/>
          <a:cs typeface="Arial" charset="0"/>
        </a:defRPr>
      </a:lvl7pPr>
      <a:lvl8pPr marL="1371600" algn="l" rtl="0" fontAlgn="base">
        <a:spcBef>
          <a:spcPct val="0"/>
        </a:spcBef>
        <a:spcAft>
          <a:spcPct val="0"/>
        </a:spcAft>
        <a:defRPr sz="2200">
          <a:solidFill>
            <a:schemeClr val="tx1"/>
          </a:solidFill>
          <a:latin typeface="Arial" charset="0"/>
          <a:cs typeface="Arial" charset="0"/>
        </a:defRPr>
      </a:lvl8pPr>
      <a:lvl9pPr marL="1828800" algn="l" rtl="0" fontAlgn="base">
        <a:spcBef>
          <a:spcPct val="0"/>
        </a:spcBef>
        <a:spcAft>
          <a:spcPct val="0"/>
        </a:spcAft>
        <a:defRPr sz="2200">
          <a:solidFill>
            <a:schemeClr val="tx1"/>
          </a:solidFill>
          <a:latin typeface="Arial" charset="0"/>
          <a:cs typeface="Arial" charset="0"/>
        </a:defRPr>
      </a:lvl9pPr>
    </p:titleStyle>
    <p:bodyStyle>
      <a:lvl1pPr marL="266700" indent="-266700" algn="l" rtl="0" eaLnBrk="0" fontAlgn="base" hangingPunct="0">
        <a:spcBef>
          <a:spcPct val="20000"/>
        </a:spcBef>
        <a:spcAft>
          <a:spcPct val="0"/>
        </a:spcAft>
        <a:buClr>
          <a:schemeClr val="accent1"/>
        </a:buClr>
        <a:buFont typeface="Arial" charset="0"/>
        <a:buChar char="•"/>
        <a:defRPr>
          <a:solidFill>
            <a:schemeClr val="tx1"/>
          </a:solidFill>
          <a:latin typeface="+mn-lt"/>
          <a:ea typeface="Arial" charset="0"/>
          <a:cs typeface="+mn-cs"/>
        </a:defRPr>
      </a:lvl1pPr>
      <a:lvl2pPr marL="630238" indent="-268288" algn="l" rtl="0" eaLnBrk="0" fontAlgn="base" hangingPunct="0">
        <a:lnSpc>
          <a:spcPct val="200000"/>
        </a:lnSpc>
        <a:spcBef>
          <a:spcPct val="20000"/>
        </a:spcBef>
        <a:spcAft>
          <a:spcPct val="0"/>
        </a:spcAft>
        <a:buClr>
          <a:schemeClr val="accent1"/>
        </a:buClr>
        <a:buFont typeface="Arial" charset="0"/>
        <a:buChar char="•"/>
        <a:defRPr sz="1600">
          <a:solidFill>
            <a:schemeClr val="tx1"/>
          </a:solidFill>
          <a:latin typeface="+mn-lt"/>
          <a:ea typeface="Arial" charset="0"/>
          <a:cs typeface="+mn-cs"/>
        </a:defRPr>
      </a:lvl2pPr>
      <a:lvl3pPr marL="982663" indent="-266700" algn="l" rtl="0" eaLnBrk="0" fontAlgn="base" hangingPunct="0">
        <a:lnSpc>
          <a:spcPct val="200000"/>
        </a:lnSpc>
        <a:spcBef>
          <a:spcPct val="20000"/>
        </a:spcBef>
        <a:spcAft>
          <a:spcPct val="0"/>
        </a:spcAft>
        <a:buClr>
          <a:schemeClr val="accent1"/>
        </a:buClr>
        <a:buFont typeface="Arial" charset="0"/>
        <a:buChar char="•"/>
        <a:defRPr sz="1400">
          <a:solidFill>
            <a:schemeClr val="tx1"/>
          </a:solidFill>
          <a:latin typeface="+mn-lt"/>
          <a:ea typeface="Arial" charset="0"/>
          <a:cs typeface="+mn-cs"/>
        </a:defRPr>
      </a:lvl3pPr>
      <a:lvl4pPr marL="1344613" indent="-268288" algn="l" rtl="0" eaLnBrk="0" fontAlgn="base" hangingPunct="0">
        <a:lnSpc>
          <a:spcPct val="200000"/>
        </a:lnSpc>
        <a:spcBef>
          <a:spcPct val="20000"/>
        </a:spcBef>
        <a:spcAft>
          <a:spcPct val="0"/>
        </a:spcAft>
        <a:buClr>
          <a:schemeClr val="accent1"/>
        </a:buClr>
        <a:buFont typeface="Arial" charset="0"/>
        <a:buChar char="•"/>
        <a:defRPr sz="1200">
          <a:solidFill>
            <a:schemeClr val="tx1"/>
          </a:solidFill>
          <a:latin typeface="+mn-lt"/>
          <a:ea typeface="Arial" charset="0"/>
          <a:cs typeface="+mn-cs"/>
        </a:defRPr>
      </a:lvl4pPr>
      <a:lvl5pPr marL="1698625" indent="-258763" algn="l" rtl="0" eaLnBrk="0" fontAlgn="base" hangingPunct="0">
        <a:lnSpc>
          <a:spcPct val="200000"/>
        </a:lnSpc>
        <a:spcBef>
          <a:spcPct val="20000"/>
        </a:spcBef>
        <a:spcAft>
          <a:spcPct val="0"/>
        </a:spcAft>
        <a:buClr>
          <a:schemeClr val="accent1"/>
        </a:buClr>
        <a:buFont typeface="Arial" charset="0"/>
        <a:buChar char="•"/>
        <a:tabLst>
          <a:tab pos="1346200" algn="l"/>
        </a:tabLst>
        <a:defRPr sz="1200">
          <a:solidFill>
            <a:schemeClr val="tx1"/>
          </a:solidFill>
          <a:latin typeface="+mn-lt"/>
          <a:ea typeface="Arial" charset="0"/>
          <a:cs typeface="+mn-cs"/>
        </a:defRPr>
      </a:lvl5pPr>
      <a:lvl6pPr marL="2155825" indent="-258763" algn="l" rtl="0" fontAlgn="base">
        <a:lnSpc>
          <a:spcPct val="200000"/>
        </a:lnSpc>
        <a:spcBef>
          <a:spcPct val="20000"/>
        </a:spcBef>
        <a:spcAft>
          <a:spcPct val="0"/>
        </a:spcAft>
        <a:buClr>
          <a:schemeClr val="accent1"/>
        </a:buClr>
        <a:buFont typeface="Arial" charset="0"/>
        <a:buChar char="•"/>
        <a:tabLst>
          <a:tab pos="1346200" algn="l"/>
        </a:tabLst>
        <a:defRPr sz="1200">
          <a:solidFill>
            <a:schemeClr val="tx1"/>
          </a:solidFill>
          <a:latin typeface="+mn-lt"/>
          <a:cs typeface="+mn-cs"/>
        </a:defRPr>
      </a:lvl6pPr>
      <a:lvl7pPr marL="2613025" indent="-258763" algn="l" rtl="0" fontAlgn="base">
        <a:lnSpc>
          <a:spcPct val="200000"/>
        </a:lnSpc>
        <a:spcBef>
          <a:spcPct val="20000"/>
        </a:spcBef>
        <a:spcAft>
          <a:spcPct val="0"/>
        </a:spcAft>
        <a:buClr>
          <a:schemeClr val="accent1"/>
        </a:buClr>
        <a:buFont typeface="Arial" charset="0"/>
        <a:buChar char="•"/>
        <a:tabLst>
          <a:tab pos="1346200" algn="l"/>
        </a:tabLst>
        <a:defRPr sz="1200">
          <a:solidFill>
            <a:schemeClr val="tx1"/>
          </a:solidFill>
          <a:latin typeface="+mn-lt"/>
          <a:cs typeface="+mn-cs"/>
        </a:defRPr>
      </a:lvl7pPr>
      <a:lvl8pPr marL="3070225" indent="-258763" algn="l" rtl="0" fontAlgn="base">
        <a:lnSpc>
          <a:spcPct val="200000"/>
        </a:lnSpc>
        <a:spcBef>
          <a:spcPct val="20000"/>
        </a:spcBef>
        <a:spcAft>
          <a:spcPct val="0"/>
        </a:spcAft>
        <a:buClr>
          <a:schemeClr val="accent1"/>
        </a:buClr>
        <a:buFont typeface="Arial" charset="0"/>
        <a:buChar char="•"/>
        <a:tabLst>
          <a:tab pos="1346200" algn="l"/>
        </a:tabLst>
        <a:defRPr sz="1200">
          <a:solidFill>
            <a:schemeClr val="tx1"/>
          </a:solidFill>
          <a:latin typeface="+mn-lt"/>
          <a:cs typeface="+mn-cs"/>
        </a:defRPr>
      </a:lvl8pPr>
      <a:lvl9pPr marL="3527425" indent="-258763" algn="l" rtl="0" fontAlgn="base">
        <a:lnSpc>
          <a:spcPct val="200000"/>
        </a:lnSpc>
        <a:spcBef>
          <a:spcPct val="20000"/>
        </a:spcBef>
        <a:spcAft>
          <a:spcPct val="0"/>
        </a:spcAft>
        <a:buClr>
          <a:schemeClr val="accent1"/>
        </a:buClr>
        <a:buFont typeface="Arial" charset="0"/>
        <a:buChar char="•"/>
        <a:tabLst>
          <a:tab pos="1346200" algn="l"/>
        </a:tabLst>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6626" name="Picture 6" descr="Content_bar_11052011.jpg"/>
          <p:cNvPicPr>
            <a:picLocks noChangeAspect="1"/>
          </p:cNvPicPr>
          <p:nvPr/>
        </p:nvPicPr>
        <p:blipFill>
          <a:blip r:embed="rId13" cstate="screen"/>
          <a:srcRect/>
          <a:stretch>
            <a:fillRect/>
          </a:stretch>
        </p:blipFill>
        <p:spPr bwMode="auto">
          <a:xfrm>
            <a:off x="446088" y="865188"/>
            <a:ext cx="8251825" cy="222250"/>
          </a:xfrm>
          <a:prstGeom prst="rect">
            <a:avLst/>
          </a:prstGeom>
          <a:noFill/>
          <a:ln w="9525">
            <a:noFill/>
            <a:miter lim="800000"/>
            <a:headEnd/>
            <a:tailEnd/>
          </a:ln>
        </p:spPr>
      </p:pic>
      <p:sp>
        <p:nvSpPr>
          <p:cNvPr id="26627" name="Title Placeholder 1"/>
          <p:cNvSpPr>
            <a:spLocks noGrp="1"/>
          </p:cNvSpPr>
          <p:nvPr>
            <p:ph type="title"/>
          </p:nvPr>
        </p:nvSpPr>
        <p:spPr bwMode="auto">
          <a:xfrm>
            <a:off x="457200" y="58738"/>
            <a:ext cx="8229600" cy="7921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6628" name="Text Placeholder 2"/>
          <p:cNvSpPr>
            <a:spLocks noGrp="1"/>
          </p:cNvSpPr>
          <p:nvPr>
            <p:ph type="body" idx="1"/>
          </p:nvPr>
        </p:nvSpPr>
        <p:spPr bwMode="auto">
          <a:xfrm>
            <a:off x="457200" y="1196975"/>
            <a:ext cx="8229600" cy="5013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667375" y="6321425"/>
            <a:ext cx="1366838"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898989"/>
                </a:solidFill>
                <a:ea typeface="+mn-ea"/>
              </a:defRPr>
            </a:lvl1pPr>
          </a:lstStyle>
          <a:p>
            <a:pPr>
              <a:defRPr/>
            </a:pPr>
            <a:endParaRPr lang="en-GB"/>
          </a:p>
        </p:txBody>
      </p:sp>
      <p:sp>
        <p:nvSpPr>
          <p:cNvPr id="5" name="Footer Placeholder 4"/>
          <p:cNvSpPr>
            <a:spLocks noGrp="1"/>
          </p:cNvSpPr>
          <p:nvPr>
            <p:ph type="ftr" sz="quarter" idx="3"/>
          </p:nvPr>
        </p:nvSpPr>
        <p:spPr>
          <a:xfrm>
            <a:off x="1046163" y="6321425"/>
            <a:ext cx="45466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898989"/>
                </a:solidFill>
                <a:ea typeface="+mn-ea"/>
              </a:defRPr>
            </a:lvl1pPr>
          </a:lstStyle>
          <a:p>
            <a:pPr>
              <a:defRPr/>
            </a:pPr>
            <a:endParaRPr lang="en-GB"/>
          </a:p>
        </p:txBody>
      </p:sp>
      <p:pic>
        <p:nvPicPr>
          <p:cNvPr id="26632" name="Picture 8"/>
          <p:cNvPicPr>
            <a:picLocks noChangeAspect="1"/>
          </p:cNvPicPr>
          <p:nvPr/>
        </p:nvPicPr>
        <p:blipFill>
          <a:blip r:embed="rId14" cstate="screen"/>
          <a:srcRect/>
          <a:stretch>
            <a:fillRect/>
          </a:stretch>
        </p:blipFill>
        <p:spPr bwMode="auto">
          <a:xfrm>
            <a:off x="7286625" y="6157913"/>
            <a:ext cx="1512888" cy="619125"/>
          </a:xfrm>
          <a:prstGeom prst="rect">
            <a:avLst/>
          </a:prstGeom>
          <a:noFill/>
          <a:ln w="9525">
            <a:noFill/>
            <a:miter lim="800000"/>
            <a:headEnd/>
            <a:tailEnd/>
          </a:ln>
        </p:spPr>
      </p:pic>
      <p:sp>
        <p:nvSpPr>
          <p:cNvPr id="9" name="TextBox 1"/>
          <p:cNvSpPr txBox="1">
            <a:spLocks noChangeArrowheads="1"/>
          </p:cNvSpPr>
          <p:nvPr/>
        </p:nvSpPr>
        <p:spPr bwMode="auto">
          <a:xfrm>
            <a:off x="446088" y="6381328"/>
            <a:ext cx="596900" cy="246221"/>
          </a:xfrm>
          <a:prstGeom prst="rect">
            <a:avLst/>
          </a:prstGeom>
          <a:noFill/>
          <a:ln>
            <a:noFill/>
          </a:ln>
          <a:extLst/>
        </p:spPr>
        <p:txBody>
          <a:bodyPr>
            <a:prstTxWarp prst="textNoShape">
              <a:avLst/>
            </a:prstTxWarp>
            <a:spAutoFit/>
          </a:bodyPr>
          <a:lstStyle/>
          <a:p>
            <a:pPr>
              <a:defRPr/>
            </a:pPr>
            <a:fld id="{0F154EF5-809B-8342-8CE4-65CC98B988AC}" type="slidenum">
              <a:rPr lang="en-US" sz="1000">
                <a:solidFill>
                  <a:schemeClr val="bg2"/>
                </a:solidFill>
              </a:rPr>
              <a:pPr>
                <a:defRPr/>
              </a:pPr>
              <a:t>‹#›</a:t>
            </a:fld>
            <a:endParaRPr lang="en-US" sz="1000" dirty="0">
              <a:solidFill>
                <a:schemeClr val="bg2"/>
              </a:solidFill>
            </a:endParaRPr>
          </a:p>
        </p:txBody>
      </p:sp>
    </p:spTree>
  </p:cSld>
  <p:clrMap bg1="lt1" tx1="dk1" bg2="lt2" tx2="dk2" accent1="accent1" accent2="accent2" accent3="accent3" accent4="accent4" accent5="accent5" accent6="accent6" hlink="hlink" folHlink="folHlink"/>
  <p:sldLayoutIdLst>
    <p:sldLayoutId id="2147484006"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Lst>
  <p:transition>
    <p:fade/>
  </p:transition>
  <p:timing>
    <p:tnLst>
      <p:par>
        <p:cTn id="1" dur="indefinite" restart="never" nodeType="tmRoot"/>
      </p:par>
    </p:tnLst>
  </p:timing>
  <p:hf sldNum="0" hdr="0" ftr="0" dt="0"/>
  <p:txStyles>
    <p:titleStyle>
      <a:lvl1pPr algn="l" rtl="0" eaLnBrk="0" fontAlgn="base" hangingPunct="0">
        <a:spcBef>
          <a:spcPct val="0"/>
        </a:spcBef>
        <a:spcAft>
          <a:spcPct val="0"/>
        </a:spcAft>
        <a:defRPr sz="2200">
          <a:solidFill>
            <a:schemeClr val="tx1"/>
          </a:solidFill>
          <a:latin typeface="+mj-lt"/>
          <a:ea typeface="Arial" charset="0"/>
          <a:cs typeface="+mj-cs"/>
        </a:defRPr>
      </a:lvl1pPr>
      <a:lvl2pPr algn="l" rtl="0" eaLnBrk="0" fontAlgn="base" hangingPunct="0">
        <a:spcBef>
          <a:spcPct val="0"/>
        </a:spcBef>
        <a:spcAft>
          <a:spcPct val="0"/>
        </a:spcAft>
        <a:defRPr sz="2200">
          <a:solidFill>
            <a:schemeClr val="tx1"/>
          </a:solidFill>
          <a:latin typeface="Arial" charset="0"/>
          <a:ea typeface="Arial" charset="0"/>
          <a:cs typeface="Arial" charset="0"/>
        </a:defRPr>
      </a:lvl2pPr>
      <a:lvl3pPr algn="l" rtl="0" eaLnBrk="0" fontAlgn="base" hangingPunct="0">
        <a:spcBef>
          <a:spcPct val="0"/>
        </a:spcBef>
        <a:spcAft>
          <a:spcPct val="0"/>
        </a:spcAft>
        <a:defRPr sz="2200">
          <a:solidFill>
            <a:schemeClr val="tx1"/>
          </a:solidFill>
          <a:latin typeface="Arial" charset="0"/>
          <a:ea typeface="Arial" charset="0"/>
          <a:cs typeface="Arial" charset="0"/>
        </a:defRPr>
      </a:lvl3pPr>
      <a:lvl4pPr algn="l" rtl="0" eaLnBrk="0" fontAlgn="base" hangingPunct="0">
        <a:spcBef>
          <a:spcPct val="0"/>
        </a:spcBef>
        <a:spcAft>
          <a:spcPct val="0"/>
        </a:spcAft>
        <a:defRPr sz="2200">
          <a:solidFill>
            <a:schemeClr val="tx1"/>
          </a:solidFill>
          <a:latin typeface="Arial" charset="0"/>
          <a:ea typeface="Arial" charset="0"/>
          <a:cs typeface="Arial" charset="0"/>
        </a:defRPr>
      </a:lvl4pPr>
      <a:lvl5pPr algn="l" rtl="0" eaLnBrk="0" fontAlgn="base" hangingPunct="0">
        <a:spcBef>
          <a:spcPct val="0"/>
        </a:spcBef>
        <a:spcAft>
          <a:spcPct val="0"/>
        </a:spcAft>
        <a:defRPr sz="2200">
          <a:solidFill>
            <a:schemeClr val="tx1"/>
          </a:solidFill>
          <a:latin typeface="Arial" charset="0"/>
          <a:ea typeface="Arial" charset="0"/>
          <a:cs typeface="Arial" charset="0"/>
        </a:defRPr>
      </a:lvl5pPr>
      <a:lvl6pPr marL="457200" algn="l" rtl="0" fontAlgn="base">
        <a:spcBef>
          <a:spcPct val="0"/>
        </a:spcBef>
        <a:spcAft>
          <a:spcPct val="0"/>
        </a:spcAft>
        <a:defRPr sz="2200">
          <a:solidFill>
            <a:schemeClr val="tx1"/>
          </a:solidFill>
          <a:latin typeface="Arial" charset="0"/>
          <a:cs typeface="Arial" charset="0"/>
        </a:defRPr>
      </a:lvl6pPr>
      <a:lvl7pPr marL="914400" algn="l" rtl="0" fontAlgn="base">
        <a:spcBef>
          <a:spcPct val="0"/>
        </a:spcBef>
        <a:spcAft>
          <a:spcPct val="0"/>
        </a:spcAft>
        <a:defRPr sz="2200">
          <a:solidFill>
            <a:schemeClr val="tx1"/>
          </a:solidFill>
          <a:latin typeface="Arial" charset="0"/>
          <a:cs typeface="Arial" charset="0"/>
        </a:defRPr>
      </a:lvl7pPr>
      <a:lvl8pPr marL="1371600" algn="l" rtl="0" fontAlgn="base">
        <a:spcBef>
          <a:spcPct val="0"/>
        </a:spcBef>
        <a:spcAft>
          <a:spcPct val="0"/>
        </a:spcAft>
        <a:defRPr sz="2200">
          <a:solidFill>
            <a:schemeClr val="tx1"/>
          </a:solidFill>
          <a:latin typeface="Arial" charset="0"/>
          <a:cs typeface="Arial" charset="0"/>
        </a:defRPr>
      </a:lvl8pPr>
      <a:lvl9pPr marL="1828800" algn="l" rtl="0" fontAlgn="base">
        <a:spcBef>
          <a:spcPct val="0"/>
        </a:spcBef>
        <a:spcAft>
          <a:spcPct val="0"/>
        </a:spcAft>
        <a:defRPr sz="22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chemeClr val="accent1"/>
        </a:buClr>
        <a:buFont typeface="Arial" charset="0"/>
        <a:defRPr b="1">
          <a:solidFill>
            <a:schemeClr val="accent1"/>
          </a:solidFill>
          <a:latin typeface="+mn-lt"/>
          <a:ea typeface="Arial" charset="0"/>
          <a:cs typeface="+mn-cs"/>
        </a:defRPr>
      </a:lvl1pPr>
      <a:lvl2pPr marL="266700" indent="-265113" algn="l" rtl="0" eaLnBrk="0" fontAlgn="base" hangingPunct="0">
        <a:spcBef>
          <a:spcPct val="20000"/>
        </a:spcBef>
        <a:spcAft>
          <a:spcPct val="0"/>
        </a:spcAft>
        <a:buClr>
          <a:schemeClr val="accent1"/>
        </a:buClr>
        <a:buFont typeface="Arial" charset="0"/>
        <a:buChar char="•"/>
        <a:defRPr sz="1600">
          <a:solidFill>
            <a:schemeClr val="tx1"/>
          </a:solidFill>
          <a:latin typeface="+mn-lt"/>
          <a:ea typeface="Arial" charset="0"/>
          <a:cs typeface="+mn-cs"/>
        </a:defRPr>
      </a:lvl2pPr>
      <a:lvl3pPr marL="638175" indent="-276225" algn="l" rtl="0" eaLnBrk="0" fontAlgn="base" hangingPunct="0">
        <a:spcBef>
          <a:spcPct val="20000"/>
        </a:spcBef>
        <a:spcAft>
          <a:spcPct val="0"/>
        </a:spcAft>
        <a:buClr>
          <a:schemeClr val="accent1"/>
        </a:buClr>
        <a:buFont typeface="Arial" charset="0"/>
        <a:buChar char="•"/>
        <a:defRPr sz="1400">
          <a:solidFill>
            <a:schemeClr val="tx1"/>
          </a:solidFill>
          <a:latin typeface="+mn-lt"/>
          <a:ea typeface="Arial" charset="0"/>
          <a:cs typeface="+mn-cs"/>
        </a:defRPr>
      </a:lvl3pPr>
      <a:lvl4pPr marL="992188" indent="-268288" algn="l" rtl="0" eaLnBrk="0" fontAlgn="base" hangingPunct="0">
        <a:spcBef>
          <a:spcPct val="20000"/>
        </a:spcBef>
        <a:spcAft>
          <a:spcPct val="0"/>
        </a:spcAft>
        <a:buClr>
          <a:schemeClr val="accent1"/>
        </a:buClr>
        <a:buFont typeface="Arial" charset="0"/>
        <a:buChar char="•"/>
        <a:defRPr sz="1200">
          <a:solidFill>
            <a:schemeClr val="tx1"/>
          </a:solidFill>
          <a:latin typeface="+mn-lt"/>
          <a:ea typeface="Arial" charset="0"/>
          <a:cs typeface="+mn-cs"/>
        </a:defRPr>
      </a:lvl4pPr>
      <a:lvl5pPr marL="1431925" indent="-354013" algn="l" rtl="0" eaLnBrk="0" fontAlgn="base" hangingPunct="0">
        <a:spcBef>
          <a:spcPct val="20000"/>
        </a:spcBef>
        <a:spcAft>
          <a:spcPct val="0"/>
        </a:spcAft>
        <a:buClr>
          <a:schemeClr val="accent1"/>
        </a:buClr>
        <a:buFont typeface="Arial" charset="0"/>
        <a:buChar char="•"/>
        <a:defRPr sz="1200">
          <a:solidFill>
            <a:schemeClr val="tx1"/>
          </a:solidFill>
          <a:latin typeface="+mn-lt"/>
          <a:ea typeface="Arial" charset="0"/>
          <a:cs typeface="+mn-cs"/>
        </a:defRPr>
      </a:lvl5pPr>
      <a:lvl6pPr marL="1889125" indent="-354013" algn="l" rtl="0" fontAlgn="base">
        <a:spcBef>
          <a:spcPct val="20000"/>
        </a:spcBef>
        <a:spcAft>
          <a:spcPct val="0"/>
        </a:spcAft>
        <a:buClr>
          <a:schemeClr val="accent1"/>
        </a:buClr>
        <a:buFont typeface="Arial" charset="0"/>
        <a:buChar char="•"/>
        <a:defRPr sz="1200">
          <a:solidFill>
            <a:schemeClr val="tx1"/>
          </a:solidFill>
          <a:latin typeface="+mn-lt"/>
          <a:cs typeface="+mn-cs"/>
        </a:defRPr>
      </a:lvl6pPr>
      <a:lvl7pPr marL="2346325" indent="-354013" algn="l" rtl="0" fontAlgn="base">
        <a:spcBef>
          <a:spcPct val="20000"/>
        </a:spcBef>
        <a:spcAft>
          <a:spcPct val="0"/>
        </a:spcAft>
        <a:buClr>
          <a:schemeClr val="accent1"/>
        </a:buClr>
        <a:buFont typeface="Arial" charset="0"/>
        <a:buChar char="•"/>
        <a:defRPr sz="1200">
          <a:solidFill>
            <a:schemeClr val="tx1"/>
          </a:solidFill>
          <a:latin typeface="+mn-lt"/>
          <a:cs typeface="+mn-cs"/>
        </a:defRPr>
      </a:lvl7pPr>
      <a:lvl8pPr marL="2803525" indent="-354013" algn="l" rtl="0" fontAlgn="base">
        <a:spcBef>
          <a:spcPct val="20000"/>
        </a:spcBef>
        <a:spcAft>
          <a:spcPct val="0"/>
        </a:spcAft>
        <a:buClr>
          <a:schemeClr val="accent1"/>
        </a:buClr>
        <a:buFont typeface="Arial" charset="0"/>
        <a:buChar char="•"/>
        <a:defRPr sz="1200">
          <a:solidFill>
            <a:schemeClr val="tx1"/>
          </a:solidFill>
          <a:latin typeface="+mn-lt"/>
          <a:cs typeface="+mn-cs"/>
        </a:defRPr>
      </a:lvl8pPr>
      <a:lvl9pPr marL="3260725" indent="-354013" algn="l" rtl="0" fontAlgn="base">
        <a:spcBef>
          <a:spcPct val="20000"/>
        </a:spcBef>
        <a:spcAft>
          <a:spcPct val="0"/>
        </a:spcAft>
        <a:buClr>
          <a:schemeClr val="accent1"/>
        </a:buClr>
        <a:buFont typeface="Arial" charset="0"/>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8914" name="Picture 6" descr="Content_bar_11052011.jpg"/>
          <p:cNvPicPr>
            <a:picLocks noChangeAspect="1"/>
          </p:cNvPicPr>
          <p:nvPr/>
        </p:nvPicPr>
        <p:blipFill>
          <a:blip r:embed="rId16" cstate="screen"/>
          <a:srcRect/>
          <a:stretch>
            <a:fillRect/>
          </a:stretch>
        </p:blipFill>
        <p:spPr bwMode="auto">
          <a:xfrm>
            <a:off x="446088" y="865188"/>
            <a:ext cx="8251825" cy="222250"/>
          </a:xfrm>
          <a:prstGeom prst="rect">
            <a:avLst/>
          </a:prstGeom>
          <a:noFill/>
          <a:ln w="9525">
            <a:noFill/>
            <a:miter lim="800000"/>
            <a:headEnd/>
            <a:tailEnd/>
          </a:ln>
        </p:spPr>
      </p:pic>
      <p:sp>
        <p:nvSpPr>
          <p:cNvPr id="38915" name="Title Placeholder 1"/>
          <p:cNvSpPr>
            <a:spLocks noGrp="1"/>
          </p:cNvSpPr>
          <p:nvPr>
            <p:ph type="title"/>
          </p:nvPr>
        </p:nvSpPr>
        <p:spPr bwMode="auto">
          <a:xfrm>
            <a:off x="457200" y="58738"/>
            <a:ext cx="8229600" cy="7921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8916" name="Text Placeholder 2"/>
          <p:cNvSpPr>
            <a:spLocks noGrp="1"/>
          </p:cNvSpPr>
          <p:nvPr>
            <p:ph type="body" idx="1"/>
          </p:nvPr>
        </p:nvSpPr>
        <p:spPr bwMode="auto">
          <a:xfrm>
            <a:off x="457200" y="1196975"/>
            <a:ext cx="8229600" cy="5013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667375" y="6321425"/>
            <a:ext cx="1366838"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898989"/>
                </a:solidFill>
                <a:ea typeface="+mn-ea"/>
              </a:defRPr>
            </a:lvl1pPr>
          </a:lstStyle>
          <a:p>
            <a:pPr>
              <a:defRPr/>
            </a:pPr>
            <a:endParaRPr lang="en-GB"/>
          </a:p>
        </p:txBody>
      </p:sp>
      <p:sp>
        <p:nvSpPr>
          <p:cNvPr id="5" name="Footer Placeholder 4"/>
          <p:cNvSpPr>
            <a:spLocks noGrp="1"/>
          </p:cNvSpPr>
          <p:nvPr>
            <p:ph type="ftr" sz="quarter" idx="3"/>
          </p:nvPr>
        </p:nvSpPr>
        <p:spPr>
          <a:xfrm>
            <a:off x="1046163" y="6321425"/>
            <a:ext cx="45466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898989"/>
                </a:solidFill>
                <a:ea typeface="+mn-ea"/>
              </a:defRPr>
            </a:lvl1pPr>
          </a:lstStyle>
          <a:p>
            <a:pPr>
              <a:defRPr/>
            </a:pPr>
            <a:endParaRPr lang="en-GB"/>
          </a:p>
        </p:txBody>
      </p:sp>
      <p:pic>
        <p:nvPicPr>
          <p:cNvPr id="38920" name="Picture 8"/>
          <p:cNvPicPr>
            <a:picLocks noChangeAspect="1"/>
          </p:cNvPicPr>
          <p:nvPr/>
        </p:nvPicPr>
        <p:blipFill>
          <a:blip r:embed="rId17" cstate="screen"/>
          <a:srcRect/>
          <a:stretch>
            <a:fillRect/>
          </a:stretch>
        </p:blipFill>
        <p:spPr bwMode="auto">
          <a:xfrm>
            <a:off x="7286625" y="6157913"/>
            <a:ext cx="1512888" cy="619125"/>
          </a:xfrm>
          <a:prstGeom prst="rect">
            <a:avLst/>
          </a:prstGeom>
          <a:noFill/>
          <a:ln w="9525">
            <a:noFill/>
            <a:miter lim="800000"/>
            <a:headEnd/>
            <a:tailEnd/>
          </a:ln>
        </p:spPr>
      </p:pic>
      <p:sp>
        <p:nvSpPr>
          <p:cNvPr id="9" name="TextBox 1"/>
          <p:cNvSpPr txBox="1">
            <a:spLocks noChangeArrowheads="1"/>
          </p:cNvSpPr>
          <p:nvPr/>
        </p:nvSpPr>
        <p:spPr bwMode="auto">
          <a:xfrm>
            <a:off x="446088" y="6381328"/>
            <a:ext cx="596900" cy="246221"/>
          </a:xfrm>
          <a:prstGeom prst="rect">
            <a:avLst/>
          </a:prstGeom>
          <a:noFill/>
          <a:ln>
            <a:noFill/>
          </a:ln>
          <a:extLst/>
        </p:spPr>
        <p:txBody>
          <a:bodyPr>
            <a:prstTxWarp prst="textNoShape">
              <a:avLst/>
            </a:prstTxWarp>
            <a:spAutoFit/>
          </a:bodyPr>
          <a:lstStyle/>
          <a:p>
            <a:pPr>
              <a:defRPr/>
            </a:pPr>
            <a:fld id="{0F154EF5-809B-8342-8CE4-65CC98B988AC}" type="slidenum">
              <a:rPr lang="en-US" sz="1000">
                <a:solidFill>
                  <a:schemeClr val="bg2"/>
                </a:solidFill>
              </a:rPr>
              <a:pPr>
                <a:defRPr/>
              </a:pPr>
              <a:t>‹#›</a:t>
            </a:fld>
            <a:endParaRPr lang="en-US" sz="1000" dirty="0">
              <a:solidFill>
                <a:schemeClr val="bg2"/>
              </a:solidFill>
            </a:endParaRPr>
          </a:p>
        </p:txBody>
      </p:sp>
    </p:spTree>
  </p:cSld>
  <p:clrMap bg1="lt1" tx1="dk1" bg2="lt2" tx2="dk2" accent1="accent1" accent2="accent2" accent3="accent3" accent4="accent4" accent5="accent5" accent6="accent6" hlink="hlink" folHlink="folHlink"/>
  <p:sldLayoutIdLst>
    <p:sldLayoutId id="2147484007"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 id="2147484011" r:id="rId12"/>
    <p:sldLayoutId id="2147484012" r:id="rId13"/>
    <p:sldLayoutId id="2147484013" r:id="rId14"/>
  </p:sldLayoutIdLst>
  <p:transition>
    <p:fade/>
  </p:transition>
  <p:timing>
    <p:tnLst>
      <p:par>
        <p:cTn id="1" dur="indefinite" restart="never" nodeType="tmRoot"/>
      </p:par>
    </p:tnLst>
  </p:timing>
  <p:hf sldNum="0" hdr="0" ftr="0" dt="0"/>
  <p:txStyles>
    <p:titleStyle>
      <a:lvl1pPr algn="l" rtl="0" eaLnBrk="0" fontAlgn="base" hangingPunct="0">
        <a:spcBef>
          <a:spcPct val="0"/>
        </a:spcBef>
        <a:spcAft>
          <a:spcPct val="0"/>
        </a:spcAft>
        <a:defRPr sz="2200">
          <a:solidFill>
            <a:schemeClr val="tx1"/>
          </a:solidFill>
          <a:latin typeface="+mj-lt"/>
          <a:ea typeface="Arial" charset="0"/>
          <a:cs typeface="+mj-cs"/>
        </a:defRPr>
      </a:lvl1pPr>
      <a:lvl2pPr algn="l" rtl="0" eaLnBrk="0" fontAlgn="base" hangingPunct="0">
        <a:spcBef>
          <a:spcPct val="0"/>
        </a:spcBef>
        <a:spcAft>
          <a:spcPct val="0"/>
        </a:spcAft>
        <a:defRPr sz="2200">
          <a:solidFill>
            <a:schemeClr val="tx1"/>
          </a:solidFill>
          <a:latin typeface="Arial" charset="0"/>
          <a:ea typeface="Arial" charset="0"/>
          <a:cs typeface="Arial" charset="0"/>
        </a:defRPr>
      </a:lvl2pPr>
      <a:lvl3pPr algn="l" rtl="0" eaLnBrk="0" fontAlgn="base" hangingPunct="0">
        <a:spcBef>
          <a:spcPct val="0"/>
        </a:spcBef>
        <a:spcAft>
          <a:spcPct val="0"/>
        </a:spcAft>
        <a:defRPr sz="2200">
          <a:solidFill>
            <a:schemeClr val="tx1"/>
          </a:solidFill>
          <a:latin typeface="Arial" charset="0"/>
          <a:ea typeface="Arial" charset="0"/>
          <a:cs typeface="Arial" charset="0"/>
        </a:defRPr>
      </a:lvl3pPr>
      <a:lvl4pPr algn="l" rtl="0" eaLnBrk="0" fontAlgn="base" hangingPunct="0">
        <a:spcBef>
          <a:spcPct val="0"/>
        </a:spcBef>
        <a:spcAft>
          <a:spcPct val="0"/>
        </a:spcAft>
        <a:defRPr sz="2200">
          <a:solidFill>
            <a:schemeClr val="tx1"/>
          </a:solidFill>
          <a:latin typeface="Arial" charset="0"/>
          <a:ea typeface="Arial" charset="0"/>
          <a:cs typeface="Arial" charset="0"/>
        </a:defRPr>
      </a:lvl4pPr>
      <a:lvl5pPr algn="l" rtl="0" eaLnBrk="0" fontAlgn="base" hangingPunct="0">
        <a:spcBef>
          <a:spcPct val="0"/>
        </a:spcBef>
        <a:spcAft>
          <a:spcPct val="0"/>
        </a:spcAft>
        <a:defRPr sz="2200">
          <a:solidFill>
            <a:schemeClr val="tx1"/>
          </a:solidFill>
          <a:latin typeface="Arial" charset="0"/>
          <a:ea typeface="Arial" charset="0"/>
          <a:cs typeface="Arial" charset="0"/>
        </a:defRPr>
      </a:lvl5pPr>
      <a:lvl6pPr marL="457200" algn="l" rtl="0" fontAlgn="base">
        <a:spcBef>
          <a:spcPct val="0"/>
        </a:spcBef>
        <a:spcAft>
          <a:spcPct val="0"/>
        </a:spcAft>
        <a:defRPr sz="2200">
          <a:solidFill>
            <a:schemeClr val="tx1"/>
          </a:solidFill>
          <a:latin typeface="Arial" charset="0"/>
          <a:cs typeface="Arial" charset="0"/>
        </a:defRPr>
      </a:lvl6pPr>
      <a:lvl7pPr marL="914400" algn="l" rtl="0" fontAlgn="base">
        <a:spcBef>
          <a:spcPct val="0"/>
        </a:spcBef>
        <a:spcAft>
          <a:spcPct val="0"/>
        </a:spcAft>
        <a:defRPr sz="2200">
          <a:solidFill>
            <a:schemeClr val="tx1"/>
          </a:solidFill>
          <a:latin typeface="Arial" charset="0"/>
          <a:cs typeface="Arial" charset="0"/>
        </a:defRPr>
      </a:lvl7pPr>
      <a:lvl8pPr marL="1371600" algn="l" rtl="0" fontAlgn="base">
        <a:spcBef>
          <a:spcPct val="0"/>
        </a:spcBef>
        <a:spcAft>
          <a:spcPct val="0"/>
        </a:spcAft>
        <a:defRPr sz="2200">
          <a:solidFill>
            <a:schemeClr val="tx1"/>
          </a:solidFill>
          <a:latin typeface="Arial" charset="0"/>
          <a:cs typeface="Arial" charset="0"/>
        </a:defRPr>
      </a:lvl8pPr>
      <a:lvl9pPr marL="1828800" algn="l" rtl="0" fontAlgn="base">
        <a:spcBef>
          <a:spcPct val="0"/>
        </a:spcBef>
        <a:spcAft>
          <a:spcPct val="0"/>
        </a:spcAft>
        <a:defRPr sz="2200">
          <a:solidFill>
            <a:schemeClr val="tx1"/>
          </a:solidFill>
          <a:latin typeface="Arial" charset="0"/>
          <a:cs typeface="Arial" charset="0"/>
        </a:defRPr>
      </a:lvl9pPr>
    </p:titleStyle>
    <p:bodyStyle>
      <a:lvl1pPr marL="266700" indent="-266700" algn="l" rtl="0" eaLnBrk="0" fontAlgn="base" hangingPunct="0">
        <a:spcBef>
          <a:spcPct val="20000"/>
        </a:spcBef>
        <a:spcAft>
          <a:spcPct val="0"/>
        </a:spcAft>
        <a:buClr>
          <a:schemeClr val="accent1"/>
        </a:buClr>
        <a:buFont typeface="Arial" charset="0"/>
        <a:buChar char="•"/>
        <a:defRPr>
          <a:solidFill>
            <a:schemeClr val="tx1"/>
          </a:solidFill>
          <a:latin typeface="+mn-lt"/>
          <a:ea typeface="Arial" charset="0"/>
          <a:cs typeface="+mn-cs"/>
        </a:defRPr>
      </a:lvl1pPr>
      <a:lvl2pPr marL="630238" indent="-268288" algn="l" rtl="0" eaLnBrk="0" fontAlgn="base" hangingPunct="0">
        <a:spcBef>
          <a:spcPct val="20000"/>
        </a:spcBef>
        <a:spcAft>
          <a:spcPct val="0"/>
        </a:spcAft>
        <a:buClr>
          <a:schemeClr val="accent1"/>
        </a:buClr>
        <a:buFont typeface="Arial" charset="0"/>
        <a:buChar char="•"/>
        <a:defRPr sz="1600">
          <a:solidFill>
            <a:schemeClr val="tx1"/>
          </a:solidFill>
          <a:latin typeface="+mn-lt"/>
          <a:ea typeface="Arial" charset="0"/>
          <a:cs typeface="+mn-cs"/>
        </a:defRPr>
      </a:lvl2pPr>
      <a:lvl3pPr marL="982663" indent="-266700" algn="l" rtl="0" eaLnBrk="0" fontAlgn="base" hangingPunct="0">
        <a:spcBef>
          <a:spcPct val="20000"/>
        </a:spcBef>
        <a:spcAft>
          <a:spcPct val="0"/>
        </a:spcAft>
        <a:buClr>
          <a:schemeClr val="accent1"/>
        </a:buClr>
        <a:buFont typeface="Arial" charset="0"/>
        <a:buChar char="•"/>
        <a:defRPr sz="1400">
          <a:solidFill>
            <a:schemeClr val="tx1"/>
          </a:solidFill>
          <a:latin typeface="+mn-lt"/>
          <a:ea typeface="Arial" charset="0"/>
          <a:cs typeface="+mn-cs"/>
        </a:defRPr>
      </a:lvl3pPr>
      <a:lvl4pPr marL="1344613" indent="-268288" algn="l" rtl="0" eaLnBrk="0" fontAlgn="base" hangingPunct="0">
        <a:spcBef>
          <a:spcPct val="20000"/>
        </a:spcBef>
        <a:spcAft>
          <a:spcPct val="0"/>
        </a:spcAft>
        <a:buClr>
          <a:schemeClr val="accent1"/>
        </a:buClr>
        <a:buFont typeface="Arial" charset="0"/>
        <a:buChar char="•"/>
        <a:defRPr sz="1200">
          <a:solidFill>
            <a:schemeClr val="tx1"/>
          </a:solidFill>
          <a:latin typeface="+mn-lt"/>
          <a:ea typeface="Arial" charset="0"/>
          <a:cs typeface="+mn-cs"/>
        </a:defRPr>
      </a:lvl4pPr>
      <a:lvl5pPr marL="1698625" indent="-258763" algn="l" rtl="0" eaLnBrk="0" fontAlgn="base" hangingPunct="0">
        <a:spcBef>
          <a:spcPct val="20000"/>
        </a:spcBef>
        <a:spcAft>
          <a:spcPct val="0"/>
        </a:spcAft>
        <a:buClr>
          <a:schemeClr val="accent1"/>
        </a:buClr>
        <a:buFont typeface="Arial" charset="0"/>
        <a:buChar char="•"/>
        <a:tabLst>
          <a:tab pos="1346200" algn="l"/>
        </a:tabLst>
        <a:defRPr sz="1200">
          <a:solidFill>
            <a:schemeClr val="tx1"/>
          </a:solidFill>
          <a:latin typeface="+mn-lt"/>
          <a:ea typeface="Arial" charset="0"/>
          <a:cs typeface="+mn-cs"/>
        </a:defRPr>
      </a:lvl5pPr>
      <a:lvl6pPr marL="2155825" indent="-258763" algn="l" rtl="0" fontAlgn="base">
        <a:spcBef>
          <a:spcPct val="20000"/>
        </a:spcBef>
        <a:spcAft>
          <a:spcPct val="0"/>
        </a:spcAft>
        <a:buClr>
          <a:schemeClr val="accent1"/>
        </a:buClr>
        <a:buFont typeface="Arial" charset="0"/>
        <a:buChar char="•"/>
        <a:tabLst>
          <a:tab pos="1346200" algn="l"/>
        </a:tabLst>
        <a:defRPr sz="1200">
          <a:solidFill>
            <a:schemeClr val="tx1"/>
          </a:solidFill>
          <a:latin typeface="+mn-lt"/>
          <a:cs typeface="+mn-cs"/>
        </a:defRPr>
      </a:lvl6pPr>
      <a:lvl7pPr marL="2613025" indent="-258763" algn="l" rtl="0" fontAlgn="base">
        <a:spcBef>
          <a:spcPct val="20000"/>
        </a:spcBef>
        <a:spcAft>
          <a:spcPct val="0"/>
        </a:spcAft>
        <a:buClr>
          <a:schemeClr val="accent1"/>
        </a:buClr>
        <a:buFont typeface="Arial" charset="0"/>
        <a:buChar char="•"/>
        <a:tabLst>
          <a:tab pos="1346200" algn="l"/>
        </a:tabLst>
        <a:defRPr sz="1200">
          <a:solidFill>
            <a:schemeClr val="tx1"/>
          </a:solidFill>
          <a:latin typeface="+mn-lt"/>
          <a:cs typeface="+mn-cs"/>
        </a:defRPr>
      </a:lvl7pPr>
      <a:lvl8pPr marL="3070225" indent="-258763" algn="l" rtl="0" fontAlgn="base">
        <a:spcBef>
          <a:spcPct val="20000"/>
        </a:spcBef>
        <a:spcAft>
          <a:spcPct val="0"/>
        </a:spcAft>
        <a:buClr>
          <a:schemeClr val="accent1"/>
        </a:buClr>
        <a:buFont typeface="Arial" charset="0"/>
        <a:buChar char="•"/>
        <a:tabLst>
          <a:tab pos="1346200" algn="l"/>
        </a:tabLst>
        <a:defRPr sz="1200">
          <a:solidFill>
            <a:schemeClr val="tx1"/>
          </a:solidFill>
          <a:latin typeface="+mn-lt"/>
          <a:cs typeface="+mn-cs"/>
        </a:defRPr>
      </a:lvl8pPr>
      <a:lvl9pPr marL="3527425" indent="-258763" algn="l" rtl="0" fontAlgn="base">
        <a:spcBef>
          <a:spcPct val="20000"/>
        </a:spcBef>
        <a:spcAft>
          <a:spcPct val="0"/>
        </a:spcAft>
        <a:buClr>
          <a:schemeClr val="accent1"/>
        </a:buClr>
        <a:buFont typeface="Arial" charset="0"/>
        <a:buChar char="•"/>
        <a:tabLst>
          <a:tab pos="1346200" algn="l"/>
        </a:tabLst>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314897-C9DB-4176-89A5-6441CBD0E7A4}" type="slidenum">
              <a:rPr lang="en-US" smtClean="0"/>
              <a:pPr/>
              <a:t>‹#›</a:t>
            </a:fld>
            <a:endParaRPr lang="en-US"/>
          </a:p>
        </p:txBody>
      </p:sp>
      <p:pic>
        <p:nvPicPr>
          <p:cNvPr id="7" name="Picture 2"/>
          <p:cNvPicPr>
            <a:picLocks noChangeAspect="1" noChangeArrowheads="1"/>
          </p:cNvPicPr>
          <p:nvPr/>
        </p:nvPicPr>
        <p:blipFill>
          <a:blip r:embed="rId14" cstate="print"/>
          <a:srcRect/>
          <a:stretch>
            <a:fillRect/>
          </a:stretch>
        </p:blipFill>
        <p:spPr bwMode="auto">
          <a:xfrm>
            <a:off x="2057400" y="5829300"/>
            <a:ext cx="5143500" cy="10287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 id="2147484026" r:id="rId12"/>
  </p:sldLayoutIdLst>
  <p:transition>
    <p:fade/>
  </p:transition>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5.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2.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2.xml"/><Relationship Id="rId5" Type="http://schemas.openxmlformats.org/officeDocument/2006/relationships/image" Target="../media/image12.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2.xml"/><Relationship Id="rId5" Type="http://schemas.openxmlformats.org/officeDocument/2006/relationships/image" Target="../media/image12.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Optimization</a:t>
            </a:r>
            <a:r>
              <a:rPr lang="en-US" dirty="0" smtClean="0"/>
              <a:t>.  Finding the best fit</a:t>
            </a:r>
            <a:endParaRPr lang="en-US" dirty="0"/>
          </a:p>
        </p:txBody>
      </p:sp>
      <p:pic>
        <p:nvPicPr>
          <p:cNvPr id="5" name="Picture 11" descr="http://blog.flightstory.net/wp-content/uploads/787_3rd_assembly.jpg"/>
          <p:cNvPicPr>
            <a:picLocks noGrp="1" noChangeAspect="1" noChangeArrowheads="1"/>
          </p:cNvPicPr>
          <p:nvPr>
            <p:ph idx="1"/>
          </p:nvPr>
        </p:nvPicPr>
        <p:blipFill>
          <a:blip r:embed="rId3" cstate="screen">
            <a:lum contrast="20000"/>
          </a:blip>
          <a:srcRect/>
          <a:stretch>
            <a:fillRect/>
          </a:stretch>
        </p:blipFill>
        <p:spPr bwMode="auto">
          <a:xfrm>
            <a:off x="1187624" y="1268760"/>
            <a:ext cx="6696745" cy="4464496"/>
          </a:xfrm>
          <a:prstGeom prst="rect">
            <a:avLst/>
          </a:prstGeom>
          <a:noFill/>
          <a:ln w="9525">
            <a:noFill/>
            <a:miter lim="800000"/>
            <a:headEnd/>
            <a:tailEnd/>
          </a:ln>
          <a:effectLst>
            <a:innerShdw blurRad="114300">
              <a:prstClr val="black"/>
            </a:inn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Car Door</a:t>
            </a:r>
            <a:endParaRPr lang="en-US" dirty="0"/>
          </a:p>
        </p:txBody>
      </p:sp>
      <p:pic>
        <p:nvPicPr>
          <p:cNvPr id="132098" name="Picture 2"/>
          <p:cNvPicPr>
            <a:picLocks noGrp="1" noChangeAspect="1" noChangeArrowheads="1"/>
          </p:cNvPicPr>
          <p:nvPr>
            <p:ph sz="half" idx="1"/>
          </p:nvPr>
        </p:nvPicPr>
        <p:blipFill>
          <a:blip r:embed="rId3" cstate="screen"/>
          <a:stretch>
            <a:fillRect/>
          </a:stretch>
        </p:blipFill>
        <p:spPr bwMode="auto">
          <a:xfrm>
            <a:off x="1403648" y="1412776"/>
            <a:ext cx="6059016" cy="417832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sz="half" idx="2"/>
          </p:nvPr>
        </p:nvPicPr>
        <p:blipFill>
          <a:blip r:embed="rId3" cstate="screen"/>
          <a:srcRect/>
          <a:stretch>
            <a:fillRect/>
          </a:stretch>
        </p:blipFill>
        <p:spPr bwMode="auto">
          <a:xfrm>
            <a:off x="3995936" y="3284984"/>
            <a:ext cx="4820422" cy="2376264"/>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Traditional Part Inspection</a:t>
            </a:r>
            <a:endParaRPr lang="en-US" dirty="0"/>
          </a:p>
        </p:txBody>
      </p:sp>
      <p:pic>
        <p:nvPicPr>
          <p:cNvPr id="1026" name="Picture 2"/>
          <p:cNvPicPr>
            <a:picLocks noGrp="1" noChangeAspect="1" noChangeArrowheads="1"/>
          </p:cNvPicPr>
          <p:nvPr>
            <p:ph sz="half" idx="1"/>
          </p:nvPr>
        </p:nvPicPr>
        <p:blipFill>
          <a:blip r:embed="rId4" cstate="screen">
            <a:clrChange>
              <a:clrFrom>
                <a:srgbClr val="FFFFFF"/>
              </a:clrFrom>
              <a:clrTo>
                <a:srgbClr val="FFFFFF">
                  <a:alpha val="0"/>
                </a:srgbClr>
              </a:clrTo>
            </a:clrChange>
          </a:blip>
          <a:srcRect t="13133" r="4128" b="12008"/>
          <a:stretch>
            <a:fillRect/>
          </a:stretch>
        </p:blipFill>
        <p:spPr bwMode="auto">
          <a:xfrm>
            <a:off x="323528" y="1268760"/>
            <a:ext cx="5256584" cy="4104456"/>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7"/>
                                        </p:tgtEl>
                                        <p:attrNameLst>
                                          <p:attrName>style.visibility</p:attrName>
                                        </p:attrNameLst>
                                      </p:cBhvr>
                                      <p:to>
                                        <p:strVal val="visible"/>
                                      </p:to>
                                    </p:set>
                                    <p:anim calcmode="lin" valueType="num">
                                      <p:cBhvr additive="base">
                                        <p:cTn id="11" dur="500" fill="hold"/>
                                        <p:tgtEl>
                                          <p:spTgt spid="1027"/>
                                        </p:tgtEl>
                                        <p:attrNameLst>
                                          <p:attrName>ppt_x</p:attrName>
                                        </p:attrNameLst>
                                      </p:cBhvr>
                                      <p:tavLst>
                                        <p:tav tm="0">
                                          <p:val>
                                            <p:strVal val="#ppt_x"/>
                                          </p:val>
                                        </p:tav>
                                        <p:tav tm="100000">
                                          <p:val>
                                            <p:strVal val="#ppt_x"/>
                                          </p:val>
                                        </p:tav>
                                      </p:tavLst>
                                    </p:anim>
                                    <p:anim calcmode="lin" valueType="num">
                                      <p:cBhvr additive="base">
                                        <p:cTn id="12"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US" dirty="0" smtClean="0"/>
              <a:t>Traditional Datum Alignment &amp; Go / No-Go</a:t>
            </a:r>
            <a:endParaRPr lang="en-US" dirty="0"/>
          </a:p>
        </p:txBody>
      </p:sp>
      <p:sp>
        <p:nvSpPr>
          <p:cNvPr id="23" name="Text Placeholder 22"/>
          <p:cNvSpPr>
            <a:spLocks noGrp="1"/>
          </p:cNvSpPr>
          <p:nvPr>
            <p:ph type="body" idx="1"/>
          </p:nvPr>
        </p:nvSpPr>
        <p:spPr>
          <a:xfrm>
            <a:off x="395536" y="1556792"/>
            <a:ext cx="4040188" cy="639762"/>
          </a:xfrm>
        </p:spPr>
        <p:txBody>
          <a:bodyPr/>
          <a:lstStyle/>
          <a:p>
            <a:r>
              <a:rPr lang="en-US" dirty="0" smtClean="0"/>
              <a:t>Nominal	</a:t>
            </a:r>
            <a:endParaRPr lang="en-US" dirty="0"/>
          </a:p>
        </p:txBody>
      </p:sp>
      <p:pic>
        <p:nvPicPr>
          <p:cNvPr id="125955" name="Picture 3"/>
          <p:cNvPicPr>
            <a:picLocks noGrp="1" noChangeAspect="1" noChangeArrowheads="1"/>
          </p:cNvPicPr>
          <p:nvPr>
            <p:ph sz="half" idx="2"/>
          </p:nvPr>
        </p:nvPicPr>
        <p:blipFill>
          <a:blip r:embed="rId3" cstate="screen"/>
          <a:stretch>
            <a:fillRect/>
          </a:stretch>
        </p:blipFill>
        <p:spPr bwMode="auto">
          <a:xfrm>
            <a:off x="395536" y="2348880"/>
            <a:ext cx="4040188" cy="32937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 name="Text Placeholder 23"/>
          <p:cNvSpPr>
            <a:spLocks noGrp="1"/>
          </p:cNvSpPr>
          <p:nvPr>
            <p:ph type="body" sz="quarter" idx="3"/>
          </p:nvPr>
        </p:nvSpPr>
        <p:spPr/>
        <p:txBody>
          <a:bodyPr/>
          <a:lstStyle/>
          <a:p>
            <a:r>
              <a:rPr lang="en-US" dirty="0" smtClean="0"/>
              <a:t>Measured </a:t>
            </a:r>
            <a:endParaRPr lang="en-US" dirty="0"/>
          </a:p>
        </p:txBody>
      </p:sp>
      <p:pic>
        <p:nvPicPr>
          <p:cNvPr id="125956" name="Picture 4"/>
          <p:cNvPicPr>
            <a:picLocks noGrp="1" noChangeAspect="1" noChangeArrowheads="1"/>
          </p:cNvPicPr>
          <p:nvPr>
            <p:ph sz="quarter" idx="4"/>
          </p:nvPr>
        </p:nvPicPr>
        <p:blipFill>
          <a:blip r:embed="rId3" cstate="screen"/>
          <a:stretch>
            <a:fillRect/>
          </a:stretch>
        </p:blipFill>
        <p:spPr bwMode="auto">
          <a:xfrm>
            <a:off x="4644008" y="2348880"/>
            <a:ext cx="4041775" cy="32950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0" name="Straight Connector 9"/>
          <p:cNvCxnSpPr/>
          <p:nvPr/>
        </p:nvCxnSpPr>
        <p:spPr>
          <a:xfrm>
            <a:off x="621904" y="5506499"/>
            <a:ext cx="2664296" cy="0"/>
          </a:xfrm>
          <a:prstGeom prst="line">
            <a:avLst/>
          </a:prstGeom>
          <a:ln w="76200">
            <a:solidFill>
              <a:schemeClr val="tx1"/>
            </a:solidFill>
          </a:ln>
        </p:spPr>
        <p:style>
          <a:lnRef idx="3">
            <a:schemeClr val="dk1"/>
          </a:lnRef>
          <a:fillRef idx="0">
            <a:schemeClr val="dk1"/>
          </a:fillRef>
          <a:effectRef idx="2">
            <a:schemeClr val="dk1"/>
          </a:effectRef>
          <a:fontRef idx="minor">
            <a:schemeClr val="tx1"/>
          </a:fontRef>
        </p:style>
      </p:cxnSp>
      <p:sp>
        <p:nvSpPr>
          <p:cNvPr id="12" name="Oval 11"/>
          <p:cNvSpPr/>
          <p:nvPr/>
        </p:nvSpPr>
        <p:spPr>
          <a:xfrm>
            <a:off x="1053952" y="2842203"/>
            <a:ext cx="936104" cy="936104"/>
          </a:xfrm>
          <a:prstGeom prst="ellipse">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lumMod val="95000"/>
                  <a:lumOff val="5000"/>
                </a:schemeClr>
              </a:solidFill>
            </a:endParaRPr>
          </a:p>
        </p:txBody>
      </p:sp>
      <p:sp>
        <p:nvSpPr>
          <p:cNvPr id="13" name="Oval 12"/>
          <p:cNvSpPr/>
          <p:nvPr/>
        </p:nvSpPr>
        <p:spPr>
          <a:xfrm>
            <a:off x="2350096" y="4282363"/>
            <a:ext cx="224408" cy="224408"/>
          </a:xfrm>
          <a:prstGeom prst="ellipse">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lumMod val="95000"/>
                  <a:lumOff val="5000"/>
                </a:schemeClr>
              </a:solidFill>
            </a:endParaRPr>
          </a:p>
        </p:txBody>
      </p:sp>
      <p:sp>
        <p:nvSpPr>
          <p:cNvPr id="14" name="Oval 13"/>
          <p:cNvSpPr/>
          <p:nvPr/>
        </p:nvSpPr>
        <p:spPr>
          <a:xfrm>
            <a:off x="2998168" y="4282363"/>
            <a:ext cx="224408" cy="224408"/>
          </a:xfrm>
          <a:prstGeom prst="ellipse">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lumMod val="95000"/>
                  <a:lumOff val="5000"/>
                </a:schemeClr>
              </a:solidFill>
            </a:endParaRPr>
          </a:p>
        </p:txBody>
      </p:sp>
      <p:sp>
        <p:nvSpPr>
          <p:cNvPr id="15" name="Oval 14"/>
          <p:cNvSpPr/>
          <p:nvPr/>
        </p:nvSpPr>
        <p:spPr>
          <a:xfrm>
            <a:off x="3070176" y="5002443"/>
            <a:ext cx="224408" cy="224408"/>
          </a:xfrm>
          <a:prstGeom prst="ellipse">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lumMod val="95000"/>
                  <a:lumOff val="5000"/>
                </a:schemeClr>
              </a:solidFill>
            </a:endParaRPr>
          </a:p>
        </p:txBody>
      </p:sp>
      <p:sp>
        <p:nvSpPr>
          <p:cNvPr id="16" name="Oval 15"/>
          <p:cNvSpPr/>
          <p:nvPr/>
        </p:nvSpPr>
        <p:spPr>
          <a:xfrm>
            <a:off x="2350096" y="5002443"/>
            <a:ext cx="224408" cy="224408"/>
          </a:xfrm>
          <a:prstGeom prst="ellipse">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lumMod val="95000"/>
                  <a:lumOff val="5000"/>
                </a:schemeClr>
              </a:solidFill>
            </a:endParaRPr>
          </a:p>
        </p:txBody>
      </p:sp>
      <p:cxnSp>
        <p:nvCxnSpPr>
          <p:cNvPr id="17" name="Straight Connector 16"/>
          <p:cNvCxnSpPr/>
          <p:nvPr/>
        </p:nvCxnSpPr>
        <p:spPr>
          <a:xfrm>
            <a:off x="4859015" y="5507146"/>
            <a:ext cx="2664296" cy="0"/>
          </a:xfrm>
          <a:prstGeom prst="line">
            <a:avLst/>
          </a:prstGeom>
          <a:ln w="76200">
            <a:solidFill>
              <a:srgbClr val="00B050"/>
            </a:solidFill>
          </a:ln>
        </p:spPr>
        <p:style>
          <a:lnRef idx="3">
            <a:schemeClr val="dk1"/>
          </a:lnRef>
          <a:fillRef idx="0">
            <a:schemeClr val="dk1"/>
          </a:fillRef>
          <a:effectRef idx="2">
            <a:schemeClr val="dk1"/>
          </a:effectRef>
          <a:fontRef idx="minor">
            <a:schemeClr val="tx1"/>
          </a:fontRef>
        </p:style>
      </p:cxnSp>
      <p:sp>
        <p:nvSpPr>
          <p:cNvPr id="18" name="Oval 17"/>
          <p:cNvSpPr/>
          <p:nvPr/>
        </p:nvSpPr>
        <p:spPr>
          <a:xfrm>
            <a:off x="5291063" y="2842850"/>
            <a:ext cx="936104" cy="936104"/>
          </a:xfrm>
          <a:prstGeom prst="ellipse">
            <a:avLst/>
          </a:prstGeom>
          <a:ln w="762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00B050"/>
              </a:solidFill>
            </a:endParaRPr>
          </a:p>
        </p:txBody>
      </p:sp>
      <p:sp>
        <p:nvSpPr>
          <p:cNvPr id="19" name="Oval 18"/>
          <p:cNvSpPr/>
          <p:nvPr/>
        </p:nvSpPr>
        <p:spPr>
          <a:xfrm>
            <a:off x="6659215" y="4211002"/>
            <a:ext cx="224408" cy="224408"/>
          </a:xfrm>
          <a:prstGeom prst="ellipse">
            <a:avLst/>
          </a:prstGeom>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FF0000"/>
              </a:solidFill>
            </a:endParaRPr>
          </a:p>
        </p:txBody>
      </p:sp>
      <p:sp>
        <p:nvSpPr>
          <p:cNvPr id="20" name="Oval 19"/>
          <p:cNvSpPr/>
          <p:nvPr/>
        </p:nvSpPr>
        <p:spPr>
          <a:xfrm>
            <a:off x="7307287" y="4211002"/>
            <a:ext cx="224408" cy="224408"/>
          </a:xfrm>
          <a:prstGeom prst="ellipse">
            <a:avLst/>
          </a:prstGeom>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FF0000"/>
              </a:solidFill>
            </a:endParaRPr>
          </a:p>
        </p:txBody>
      </p:sp>
      <p:sp>
        <p:nvSpPr>
          <p:cNvPr id="21" name="Oval 20"/>
          <p:cNvSpPr/>
          <p:nvPr/>
        </p:nvSpPr>
        <p:spPr>
          <a:xfrm>
            <a:off x="7379295" y="5003090"/>
            <a:ext cx="224408" cy="224408"/>
          </a:xfrm>
          <a:prstGeom prst="ellipse">
            <a:avLst/>
          </a:prstGeom>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FF0000"/>
              </a:solidFill>
            </a:endParaRPr>
          </a:p>
        </p:txBody>
      </p:sp>
      <p:sp>
        <p:nvSpPr>
          <p:cNvPr id="22" name="Oval 21"/>
          <p:cNvSpPr/>
          <p:nvPr/>
        </p:nvSpPr>
        <p:spPr>
          <a:xfrm>
            <a:off x="6659215" y="5003090"/>
            <a:ext cx="224408" cy="224408"/>
          </a:xfrm>
          <a:prstGeom prst="ellipse">
            <a:avLst/>
          </a:prstGeom>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FF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additive="base">
                                        <p:cTn id="7"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5955"/>
                                        </p:tgtEl>
                                        <p:attrNameLst>
                                          <p:attrName>style.visibility</p:attrName>
                                        </p:attrNameLst>
                                      </p:cBhvr>
                                      <p:to>
                                        <p:strVal val="visible"/>
                                      </p:to>
                                    </p:set>
                                    <p:anim calcmode="lin" valueType="num">
                                      <p:cBhvr additive="base">
                                        <p:cTn id="11" dur="500" fill="hold"/>
                                        <p:tgtEl>
                                          <p:spTgt spid="125955"/>
                                        </p:tgtEl>
                                        <p:attrNameLst>
                                          <p:attrName>ppt_x</p:attrName>
                                        </p:attrNameLst>
                                      </p:cBhvr>
                                      <p:tavLst>
                                        <p:tav tm="0">
                                          <p:val>
                                            <p:strVal val="#ppt_x"/>
                                          </p:val>
                                        </p:tav>
                                        <p:tav tm="100000">
                                          <p:val>
                                            <p:strVal val="#ppt_x"/>
                                          </p:val>
                                        </p:tav>
                                      </p:tavLst>
                                    </p:anim>
                                    <p:anim calcmode="lin" valueType="num">
                                      <p:cBhvr additive="base">
                                        <p:cTn id="12" dur="500" fill="hold"/>
                                        <p:tgtEl>
                                          <p:spTgt spid="12595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4">
                                            <p:txEl>
                                              <p:pRg st="0" end="0"/>
                                            </p:txEl>
                                          </p:spTgt>
                                        </p:tgtEl>
                                        <p:attrNameLst>
                                          <p:attrName>style.visibility</p:attrName>
                                        </p:attrNameLst>
                                      </p:cBhvr>
                                      <p:to>
                                        <p:strVal val="visible"/>
                                      </p:to>
                                    </p:set>
                                    <p:animEffect transition="in" filter="wipe(down)">
                                      <p:cBhvr>
                                        <p:cTn id="41" dur="500"/>
                                        <p:tgtEl>
                                          <p:spTgt spid="24">
                                            <p:txEl>
                                              <p:pRg st="0" end="0"/>
                                            </p:txEl>
                                          </p:spTgt>
                                        </p:tgtEl>
                                      </p:cBhvr>
                                    </p:animEffect>
                                  </p:childTnLst>
                                </p:cTn>
                              </p:par>
                              <p:par>
                                <p:cTn id="42" presetID="22" presetClass="entr" presetSubtype="4" fill="hold" nodeType="withEffect">
                                  <p:stCondLst>
                                    <p:cond delay="0"/>
                                  </p:stCondLst>
                                  <p:childTnLst>
                                    <p:set>
                                      <p:cBhvr>
                                        <p:cTn id="43" dur="1" fill="hold">
                                          <p:stCondLst>
                                            <p:cond delay="0"/>
                                          </p:stCondLst>
                                        </p:cTn>
                                        <p:tgtEl>
                                          <p:spTgt spid="125956"/>
                                        </p:tgtEl>
                                        <p:attrNameLst>
                                          <p:attrName>style.visibility</p:attrName>
                                        </p:attrNameLst>
                                      </p:cBhvr>
                                      <p:to>
                                        <p:strVal val="visible"/>
                                      </p:to>
                                    </p:set>
                                    <p:animEffect transition="in" filter="wipe(down)">
                                      <p:cBhvr>
                                        <p:cTn id="44" dur="500"/>
                                        <p:tgtEl>
                                          <p:spTgt spid="125956"/>
                                        </p:tgtEl>
                                      </p:cBhvr>
                                    </p:animEffect>
                                  </p:childTnLst>
                                </p:cTn>
                              </p:par>
                              <p:par>
                                <p:cTn id="45" presetID="22" presetClass="entr" presetSubtype="4"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down)">
                                      <p:cBhvr>
                                        <p:cTn id="50" dur="500"/>
                                        <p:tgtEl>
                                          <p:spTgt spid="18"/>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down)">
                                      <p:cBhvr>
                                        <p:cTn id="53" dur="500"/>
                                        <p:tgtEl>
                                          <p:spTgt spid="19"/>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down)">
                                      <p:cBhvr>
                                        <p:cTn id="56" dur="500"/>
                                        <p:tgtEl>
                                          <p:spTgt spid="20"/>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down)">
                                      <p:cBhvr>
                                        <p:cTn id="59" dur="500"/>
                                        <p:tgtEl>
                                          <p:spTgt spid="21"/>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down)">
                                      <p:cBhvr>
                                        <p:cTn id="6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24" grpId="0" build="p"/>
      <p:bldP spid="12" grpId="0" animBg="1"/>
      <p:bldP spid="13" grpId="0" animBg="1"/>
      <p:bldP spid="14" grpId="0" animBg="1"/>
      <p:bldP spid="15" grpId="0" animBg="1"/>
      <p:bldP spid="16" grpId="0" animBg="1"/>
      <p:bldP spid="18" grpId="0" animBg="1"/>
      <p:bldP spid="19" grpId="0" animBg="1"/>
      <p:bldP spid="20" grpId="0" animBg="1"/>
      <p:bldP spid="21"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Traditional Datum Alignment &amp; Go / No-Go</a:t>
            </a:r>
            <a:endParaRPr lang="en-US" dirty="0"/>
          </a:p>
        </p:txBody>
      </p:sp>
      <p:sp>
        <p:nvSpPr>
          <p:cNvPr id="23" name="Content Placeholder 22"/>
          <p:cNvSpPr>
            <a:spLocks noGrp="1"/>
          </p:cNvSpPr>
          <p:nvPr>
            <p:ph sz="half" idx="1"/>
          </p:nvPr>
        </p:nvSpPr>
        <p:spPr>
          <a:xfrm>
            <a:off x="457200" y="1196975"/>
            <a:ext cx="2746648" cy="5013325"/>
          </a:xfrm>
        </p:spPr>
        <p:txBody>
          <a:bodyPr/>
          <a:lstStyle/>
          <a:p>
            <a:r>
              <a:rPr lang="en-US" sz="1800" dirty="0" smtClean="0"/>
              <a:t>What if we can’t scrap?</a:t>
            </a:r>
          </a:p>
          <a:p>
            <a:endParaRPr lang="en-US" sz="1800" dirty="0" smtClean="0"/>
          </a:p>
          <a:p>
            <a:r>
              <a:rPr lang="en-US" sz="1800" dirty="0" smtClean="0"/>
              <a:t>What if we could use ALL available tolerance?</a:t>
            </a:r>
          </a:p>
          <a:p>
            <a:endParaRPr lang="en-US" sz="1800" dirty="0" smtClean="0"/>
          </a:p>
          <a:p>
            <a:r>
              <a:rPr lang="en-US" sz="1800" dirty="0" smtClean="0"/>
              <a:t>Could it pass?</a:t>
            </a:r>
          </a:p>
          <a:p>
            <a:pPr>
              <a:buNone/>
            </a:pPr>
            <a:r>
              <a:rPr lang="en-US" sz="1800" dirty="0" smtClean="0"/>
              <a:t>	OR</a:t>
            </a:r>
            <a:endParaRPr lang="en-US" sz="1800" dirty="0" smtClean="0"/>
          </a:p>
          <a:p>
            <a:pPr>
              <a:buNone/>
            </a:pPr>
            <a:r>
              <a:rPr lang="en-US" sz="1800" dirty="0" smtClean="0"/>
              <a:t>	Could </a:t>
            </a:r>
            <a:r>
              <a:rPr lang="en-US" sz="1800" dirty="0" smtClean="0"/>
              <a:t>I find the minimal amount or rework?</a:t>
            </a:r>
          </a:p>
          <a:p>
            <a:endParaRPr lang="en-US" sz="1800" dirty="0"/>
          </a:p>
        </p:txBody>
      </p:sp>
      <p:pic>
        <p:nvPicPr>
          <p:cNvPr id="125956" name="Picture 4"/>
          <p:cNvPicPr>
            <a:picLocks noGrp="1" noChangeAspect="1" noChangeArrowheads="1"/>
          </p:cNvPicPr>
          <p:nvPr>
            <p:ph sz="half" idx="2"/>
          </p:nvPr>
        </p:nvPicPr>
        <p:blipFill>
          <a:blip r:embed="rId3" cstate="screen"/>
          <a:srcRect/>
          <a:stretch>
            <a:fillRect/>
          </a:stretch>
        </p:blipFill>
        <p:spPr bwMode="auto">
          <a:xfrm>
            <a:off x="3635896" y="1628800"/>
            <a:ext cx="4834880" cy="39416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7" name="Straight Connector 16"/>
          <p:cNvCxnSpPr/>
          <p:nvPr/>
        </p:nvCxnSpPr>
        <p:spPr>
          <a:xfrm>
            <a:off x="3851920" y="5377769"/>
            <a:ext cx="3168352" cy="72008"/>
          </a:xfrm>
          <a:prstGeom prst="line">
            <a:avLst/>
          </a:prstGeom>
          <a:ln w="76200">
            <a:solidFill>
              <a:srgbClr val="00B050"/>
            </a:solidFill>
          </a:ln>
        </p:spPr>
        <p:style>
          <a:lnRef idx="3">
            <a:schemeClr val="dk1"/>
          </a:lnRef>
          <a:fillRef idx="0">
            <a:schemeClr val="dk1"/>
          </a:fillRef>
          <a:effectRef idx="2">
            <a:schemeClr val="dk1"/>
          </a:effectRef>
          <a:fontRef idx="minor">
            <a:schemeClr val="tx1"/>
          </a:fontRef>
        </p:style>
      </p:cxnSp>
      <p:sp>
        <p:nvSpPr>
          <p:cNvPr id="18" name="Oval 17"/>
          <p:cNvSpPr/>
          <p:nvPr/>
        </p:nvSpPr>
        <p:spPr>
          <a:xfrm>
            <a:off x="4283968" y="2281425"/>
            <a:ext cx="1152128" cy="1080120"/>
          </a:xfrm>
          <a:prstGeom prst="ellipse">
            <a:avLst/>
          </a:prstGeom>
          <a:ln w="762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00B050"/>
              </a:solidFill>
            </a:endParaRPr>
          </a:p>
        </p:txBody>
      </p:sp>
      <p:sp>
        <p:nvSpPr>
          <p:cNvPr id="19" name="Oval 18"/>
          <p:cNvSpPr/>
          <p:nvPr/>
        </p:nvSpPr>
        <p:spPr>
          <a:xfrm>
            <a:off x="6012160" y="4009617"/>
            <a:ext cx="268654" cy="243804"/>
          </a:xfrm>
          <a:prstGeom prst="ellipse">
            <a:avLst/>
          </a:prstGeom>
          <a:ln w="76200">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FF0000"/>
              </a:solidFill>
            </a:endParaRPr>
          </a:p>
        </p:txBody>
      </p:sp>
      <p:sp>
        <p:nvSpPr>
          <p:cNvPr id="20" name="Oval 19"/>
          <p:cNvSpPr/>
          <p:nvPr/>
        </p:nvSpPr>
        <p:spPr>
          <a:xfrm>
            <a:off x="6804248" y="4009617"/>
            <a:ext cx="268654" cy="243804"/>
          </a:xfrm>
          <a:prstGeom prst="ellipse">
            <a:avLst/>
          </a:prstGeom>
          <a:ln w="76200">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FF0000"/>
              </a:solidFill>
            </a:endParaRPr>
          </a:p>
        </p:txBody>
      </p:sp>
      <p:sp>
        <p:nvSpPr>
          <p:cNvPr id="21" name="Oval 20"/>
          <p:cNvSpPr/>
          <p:nvPr/>
        </p:nvSpPr>
        <p:spPr>
          <a:xfrm>
            <a:off x="6804248" y="4873713"/>
            <a:ext cx="268654" cy="243804"/>
          </a:xfrm>
          <a:prstGeom prst="ellipse">
            <a:avLst/>
          </a:prstGeom>
          <a:ln w="76200">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FF0000"/>
              </a:solidFill>
            </a:endParaRPr>
          </a:p>
        </p:txBody>
      </p:sp>
      <p:sp>
        <p:nvSpPr>
          <p:cNvPr id="22" name="Oval 21"/>
          <p:cNvSpPr/>
          <p:nvPr/>
        </p:nvSpPr>
        <p:spPr>
          <a:xfrm>
            <a:off x="6012160" y="4873713"/>
            <a:ext cx="268654" cy="243804"/>
          </a:xfrm>
          <a:prstGeom prst="ellipse">
            <a:avLst/>
          </a:prstGeom>
          <a:ln w="76200">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FF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5956"/>
                                        </p:tgtEl>
                                        <p:attrNameLst>
                                          <p:attrName>style.visibility</p:attrName>
                                        </p:attrNameLst>
                                      </p:cBhvr>
                                      <p:to>
                                        <p:strVal val="visible"/>
                                      </p:to>
                                    </p:set>
                                    <p:animEffect transition="in" filter="wipe(down)">
                                      <p:cBhvr>
                                        <p:cTn id="7" dur="500"/>
                                        <p:tgtEl>
                                          <p:spTgt spid="125956"/>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500"/>
                                        <p:tgtEl>
                                          <p:spTgt spid="19"/>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500"/>
                                        <p:tgtEl>
                                          <p:spTgt spid="2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down)">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p:cNvPicPr>
            <a:picLocks noGrp="1" noChangeAspect="1" noChangeArrowheads="1"/>
          </p:cNvPicPr>
          <p:nvPr>
            <p:ph sz="half" idx="2"/>
          </p:nvPr>
        </p:nvPicPr>
        <p:blipFill>
          <a:blip r:embed="rId3" cstate="screen"/>
          <a:srcRect/>
          <a:stretch>
            <a:fillRect/>
          </a:stretch>
        </p:blipFill>
        <p:spPr bwMode="auto">
          <a:xfrm>
            <a:off x="3059832" y="1412776"/>
            <a:ext cx="5838808" cy="4180777"/>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Relationships</a:t>
            </a:r>
            <a:endParaRPr lang="en-US" dirty="0"/>
          </a:p>
        </p:txBody>
      </p:sp>
      <p:sp>
        <p:nvSpPr>
          <p:cNvPr id="3" name="Content Placeholder 2"/>
          <p:cNvSpPr>
            <a:spLocks noGrp="1"/>
          </p:cNvSpPr>
          <p:nvPr>
            <p:ph sz="half" idx="1"/>
          </p:nvPr>
        </p:nvSpPr>
        <p:spPr/>
        <p:txBody>
          <a:bodyPr/>
          <a:lstStyle/>
          <a:p>
            <a:pPr>
              <a:buFont typeface="Arial" pitchFamily="34" charset="0"/>
              <a:buChar char="•"/>
            </a:pPr>
            <a:r>
              <a:rPr lang="en-US" dirty="0" smtClean="0"/>
              <a:t>Points to Features</a:t>
            </a:r>
          </a:p>
          <a:p>
            <a:pPr>
              <a:buFont typeface="Arial" pitchFamily="34" charset="0"/>
              <a:buChar char="•"/>
            </a:pPr>
            <a:r>
              <a:rPr lang="en-US" dirty="0" smtClean="0"/>
              <a:t>Points to Surfaces</a:t>
            </a:r>
          </a:p>
          <a:p>
            <a:pPr>
              <a:buFont typeface="Arial" pitchFamily="34" charset="0"/>
              <a:buChar char="•"/>
            </a:pPr>
            <a:r>
              <a:rPr lang="en-US" dirty="0" smtClean="0"/>
              <a:t>Points to Points </a:t>
            </a:r>
          </a:p>
          <a:p>
            <a:pPr>
              <a:buFont typeface="Arial" pitchFamily="34" charset="0"/>
              <a:buChar char="•"/>
            </a:pPr>
            <a:r>
              <a:rPr lang="en-US" dirty="0" smtClean="0"/>
              <a:t>Features to Features</a:t>
            </a:r>
          </a:p>
          <a:p>
            <a:pPr>
              <a:buFont typeface="Arial" pitchFamily="34" charset="0"/>
              <a:buChar char="•"/>
            </a:pPr>
            <a:r>
              <a:rPr lang="en-US" dirty="0" smtClean="0"/>
              <a:t>Etc.</a:t>
            </a:r>
          </a:p>
          <a:p>
            <a:pPr>
              <a:buFont typeface="Arial" pitchFamily="34" charset="0"/>
              <a:buChar char="•"/>
            </a:pPr>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srcRect/>
          <a:stretch>
            <a:fillRect/>
          </a:stretch>
        </p:blipFill>
        <p:spPr bwMode="auto">
          <a:xfrm>
            <a:off x="609600" y="762001"/>
            <a:ext cx="8001000" cy="152399"/>
          </a:xfrm>
          <a:prstGeom prst="rect">
            <a:avLst/>
          </a:prstGeom>
          <a:noFill/>
          <a:ln w="9525">
            <a:noFill/>
            <a:miter lim="800000"/>
            <a:headEnd/>
            <a:tailEnd/>
          </a:ln>
        </p:spPr>
      </p:pic>
      <p:sp>
        <p:nvSpPr>
          <p:cNvPr id="10" name="Title 1"/>
          <p:cNvSpPr>
            <a:spLocks noGrp="1"/>
          </p:cNvSpPr>
          <p:nvPr>
            <p:ph type="title"/>
          </p:nvPr>
        </p:nvSpPr>
        <p:spPr>
          <a:xfrm>
            <a:off x="2057400" y="0"/>
            <a:ext cx="3962400" cy="914400"/>
          </a:xfrm>
        </p:spPr>
        <p:txBody>
          <a:bodyPr>
            <a:normAutofit/>
          </a:bodyPr>
          <a:lstStyle/>
          <a:p>
            <a:r>
              <a:rPr lang="en-US" sz="3600" b="1" dirty="0" smtClean="0">
                <a:solidFill>
                  <a:schemeClr val="tx2"/>
                </a:solidFill>
                <a:latin typeface="Arial" pitchFamily="34" charset="0"/>
                <a:cs typeface="Arial" pitchFamily="34" charset="0"/>
              </a:rPr>
              <a:t>BEST-FIT</a:t>
            </a:r>
            <a:endParaRPr lang="en-US" sz="3600" dirty="0">
              <a:latin typeface="Arial" pitchFamily="34" charset="0"/>
              <a:cs typeface="Arial" pitchFamily="34" charset="0"/>
            </a:endParaRPr>
          </a:p>
        </p:txBody>
      </p:sp>
      <p:sp>
        <p:nvSpPr>
          <p:cNvPr id="14" name="Forme libre 13"/>
          <p:cNvSpPr/>
          <p:nvPr/>
        </p:nvSpPr>
        <p:spPr>
          <a:xfrm>
            <a:off x="251520" y="1628800"/>
            <a:ext cx="2333625" cy="3714750"/>
          </a:xfrm>
          <a:custGeom>
            <a:avLst/>
            <a:gdLst>
              <a:gd name="connsiteX0" fmla="*/ 2190750 w 2333625"/>
              <a:gd name="connsiteY0" fmla="*/ 0 h 3714750"/>
              <a:gd name="connsiteX1" fmla="*/ 2133600 w 2333625"/>
              <a:gd name="connsiteY1" fmla="*/ 266700 h 3714750"/>
              <a:gd name="connsiteX2" fmla="*/ 2257425 w 2333625"/>
              <a:gd name="connsiteY2" fmla="*/ 609600 h 3714750"/>
              <a:gd name="connsiteX3" fmla="*/ 2276475 w 2333625"/>
              <a:gd name="connsiteY3" fmla="*/ 1085850 h 3714750"/>
              <a:gd name="connsiteX4" fmla="*/ 2019300 w 2333625"/>
              <a:gd name="connsiteY4" fmla="*/ 1733550 h 3714750"/>
              <a:gd name="connsiteX5" fmla="*/ 1943100 w 2333625"/>
              <a:gd name="connsiteY5" fmla="*/ 2038350 h 3714750"/>
              <a:gd name="connsiteX6" fmla="*/ 1943100 w 2333625"/>
              <a:gd name="connsiteY6" fmla="*/ 2190750 h 3714750"/>
              <a:gd name="connsiteX7" fmla="*/ 2133600 w 2333625"/>
              <a:gd name="connsiteY7" fmla="*/ 2705100 h 3714750"/>
              <a:gd name="connsiteX8" fmla="*/ 2333625 w 2333625"/>
              <a:gd name="connsiteY8" fmla="*/ 3171825 h 3714750"/>
              <a:gd name="connsiteX9" fmla="*/ 2228850 w 2333625"/>
              <a:gd name="connsiteY9" fmla="*/ 3714750 h 3714750"/>
              <a:gd name="connsiteX10" fmla="*/ 28575 w 2333625"/>
              <a:gd name="connsiteY10" fmla="*/ 3705225 h 3714750"/>
              <a:gd name="connsiteX11" fmla="*/ 0 w 2333625"/>
              <a:gd name="connsiteY11" fmla="*/ 114300 h 3714750"/>
              <a:gd name="connsiteX12" fmla="*/ 2190750 w 2333625"/>
              <a:gd name="connsiteY12" fmla="*/ 0 h 371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33625" h="3714750">
                <a:moveTo>
                  <a:pt x="2190750" y="0"/>
                </a:moveTo>
                <a:lnTo>
                  <a:pt x="2133600" y="266700"/>
                </a:lnTo>
                <a:lnTo>
                  <a:pt x="2257425" y="609600"/>
                </a:lnTo>
                <a:lnTo>
                  <a:pt x="2276475" y="1085850"/>
                </a:lnTo>
                <a:lnTo>
                  <a:pt x="2019300" y="1733550"/>
                </a:lnTo>
                <a:lnTo>
                  <a:pt x="1943100" y="2038350"/>
                </a:lnTo>
                <a:lnTo>
                  <a:pt x="1943100" y="2190750"/>
                </a:lnTo>
                <a:lnTo>
                  <a:pt x="2133600" y="2705100"/>
                </a:lnTo>
                <a:lnTo>
                  <a:pt x="2333625" y="3171825"/>
                </a:lnTo>
                <a:lnTo>
                  <a:pt x="2228850" y="3714750"/>
                </a:lnTo>
                <a:lnTo>
                  <a:pt x="28575" y="3705225"/>
                </a:lnTo>
                <a:lnTo>
                  <a:pt x="0" y="114300"/>
                </a:lnTo>
                <a:lnTo>
                  <a:pt x="219075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t>FIXED</a:t>
            </a:r>
            <a:endParaRPr lang="fr-FR" sz="2400" b="1" dirty="0"/>
          </a:p>
        </p:txBody>
      </p:sp>
      <p:sp>
        <p:nvSpPr>
          <p:cNvPr id="16" name="Forme libre 15"/>
          <p:cNvSpPr/>
          <p:nvPr/>
        </p:nvSpPr>
        <p:spPr>
          <a:xfrm rot="645693">
            <a:off x="3509641" y="1822778"/>
            <a:ext cx="5181600" cy="3705225"/>
          </a:xfrm>
          <a:custGeom>
            <a:avLst/>
            <a:gdLst>
              <a:gd name="connsiteX0" fmla="*/ 228600 w 5181600"/>
              <a:gd name="connsiteY0" fmla="*/ 0 h 3705225"/>
              <a:gd name="connsiteX1" fmla="*/ 171450 w 5181600"/>
              <a:gd name="connsiteY1" fmla="*/ 266700 h 3705225"/>
              <a:gd name="connsiteX2" fmla="*/ 314325 w 5181600"/>
              <a:gd name="connsiteY2" fmla="*/ 628650 h 3705225"/>
              <a:gd name="connsiteX3" fmla="*/ 323850 w 5181600"/>
              <a:gd name="connsiteY3" fmla="*/ 1095375 h 3705225"/>
              <a:gd name="connsiteX4" fmla="*/ 142875 w 5181600"/>
              <a:gd name="connsiteY4" fmla="*/ 1581150 h 3705225"/>
              <a:gd name="connsiteX5" fmla="*/ 0 w 5181600"/>
              <a:gd name="connsiteY5" fmla="*/ 1981200 h 3705225"/>
              <a:gd name="connsiteX6" fmla="*/ 0 w 5181600"/>
              <a:gd name="connsiteY6" fmla="*/ 2219325 h 3705225"/>
              <a:gd name="connsiteX7" fmla="*/ 85725 w 5181600"/>
              <a:gd name="connsiteY7" fmla="*/ 2495550 h 3705225"/>
              <a:gd name="connsiteX8" fmla="*/ 257175 w 5181600"/>
              <a:gd name="connsiteY8" fmla="*/ 2933700 h 3705225"/>
              <a:gd name="connsiteX9" fmla="*/ 314325 w 5181600"/>
              <a:gd name="connsiteY9" fmla="*/ 3181350 h 3705225"/>
              <a:gd name="connsiteX10" fmla="*/ 352425 w 5181600"/>
              <a:gd name="connsiteY10" fmla="*/ 3362325 h 3705225"/>
              <a:gd name="connsiteX11" fmla="*/ 276225 w 5181600"/>
              <a:gd name="connsiteY11" fmla="*/ 3705225 h 3705225"/>
              <a:gd name="connsiteX12" fmla="*/ 5162550 w 5181600"/>
              <a:gd name="connsiteY12" fmla="*/ 3695700 h 3705225"/>
              <a:gd name="connsiteX13" fmla="*/ 5181600 w 5181600"/>
              <a:gd name="connsiteY13" fmla="*/ 0 h 3705225"/>
              <a:gd name="connsiteX14" fmla="*/ 228600 w 5181600"/>
              <a:gd name="connsiteY14" fmla="*/ 0 h 3705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81600" h="3705225">
                <a:moveTo>
                  <a:pt x="228600" y="0"/>
                </a:moveTo>
                <a:lnTo>
                  <a:pt x="171450" y="266700"/>
                </a:lnTo>
                <a:lnTo>
                  <a:pt x="314325" y="628650"/>
                </a:lnTo>
                <a:lnTo>
                  <a:pt x="323850" y="1095375"/>
                </a:lnTo>
                <a:lnTo>
                  <a:pt x="142875" y="1581150"/>
                </a:lnTo>
                <a:lnTo>
                  <a:pt x="0" y="1981200"/>
                </a:lnTo>
                <a:lnTo>
                  <a:pt x="0" y="2219325"/>
                </a:lnTo>
                <a:lnTo>
                  <a:pt x="85725" y="2495550"/>
                </a:lnTo>
                <a:lnTo>
                  <a:pt x="257175" y="2933700"/>
                </a:lnTo>
                <a:lnTo>
                  <a:pt x="314325" y="3181350"/>
                </a:lnTo>
                <a:lnTo>
                  <a:pt x="352425" y="3362325"/>
                </a:lnTo>
                <a:lnTo>
                  <a:pt x="276225" y="3705225"/>
                </a:lnTo>
                <a:lnTo>
                  <a:pt x="5162550" y="3695700"/>
                </a:lnTo>
                <a:lnTo>
                  <a:pt x="5181600" y="0"/>
                </a:lnTo>
                <a:lnTo>
                  <a:pt x="228600" y="0"/>
                </a:ln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t>PART TO BE ASSEMBLED (ALIGNED)</a:t>
            </a:r>
            <a:endParaRPr lang="fr-FR" sz="2400" b="1" dirty="0"/>
          </a:p>
        </p:txBody>
      </p:sp>
      <p:sp>
        <p:nvSpPr>
          <p:cNvPr id="17" name="Ellipse 16"/>
          <p:cNvSpPr/>
          <p:nvPr/>
        </p:nvSpPr>
        <p:spPr>
          <a:xfrm>
            <a:off x="3962400" y="1447800"/>
            <a:ext cx="76200" cy="762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p:cNvSpPr/>
          <p:nvPr/>
        </p:nvSpPr>
        <p:spPr>
          <a:xfrm>
            <a:off x="4038600" y="1600200"/>
            <a:ext cx="76200" cy="762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p:cNvSpPr/>
          <p:nvPr/>
        </p:nvSpPr>
        <p:spPr>
          <a:xfrm>
            <a:off x="3962400" y="1828800"/>
            <a:ext cx="76200" cy="762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p:cNvSpPr/>
          <p:nvPr/>
        </p:nvSpPr>
        <p:spPr>
          <a:xfrm>
            <a:off x="4038600" y="2209800"/>
            <a:ext cx="76200" cy="762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llipse 22"/>
          <p:cNvSpPr/>
          <p:nvPr/>
        </p:nvSpPr>
        <p:spPr>
          <a:xfrm>
            <a:off x="3810000" y="2590800"/>
            <a:ext cx="76200" cy="762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p:cNvSpPr/>
          <p:nvPr/>
        </p:nvSpPr>
        <p:spPr>
          <a:xfrm>
            <a:off x="3810000" y="2819400"/>
            <a:ext cx="76200" cy="762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llipse 25"/>
          <p:cNvSpPr/>
          <p:nvPr/>
        </p:nvSpPr>
        <p:spPr>
          <a:xfrm>
            <a:off x="3581400" y="3200400"/>
            <a:ext cx="76200" cy="762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llipse 26"/>
          <p:cNvSpPr/>
          <p:nvPr/>
        </p:nvSpPr>
        <p:spPr>
          <a:xfrm>
            <a:off x="3429000" y="3352800"/>
            <a:ext cx="76200" cy="762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p:cNvSpPr/>
          <p:nvPr/>
        </p:nvSpPr>
        <p:spPr>
          <a:xfrm>
            <a:off x="3429000" y="3810000"/>
            <a:ext cx="76200" cy="762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p:cNvSpPr/>
          <p:nvPr/>
        </p:nvSpPr>
        <p:spPr>
          <a:xfrm>
            <a:off x="3581400" y="3962400"/>
            <a:ext cx="76200" cy="762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p:cNvSpPr/>
          <p:nvPr/>
        </p:nvSpPr>
        <p:spPr>
          <a:xfrm>
            <a:off x="3657600" y="4343400"/>
            <a:ext cx="76200" cy="762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Ellipse 32"/>
          <p:cNvSpPr/>
          <p:nvPr/>
        </p:nvSpPr>
        <p:spPr>
          <a:xfrm>
            <a:off x="3505200" y="4495800"/>
            <a:ext cx="76200" cy="762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llipse 34"/>
          <p:cNvSpPr/>
          <p:nvPr/>
        </p:nvSpPr>
        <p:spPr>
          <a:xfrm>
            <a:off x="3429000" y="4876800"/>
            <a:ext cx="76200" cy="762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Ellipse 35"/>
          <p:cNvSpPr/>
          <p:nvPr/>
        </p:nvSpPr>
        <p:spPr>
          <a:xfrm>
            <a:off x="3581400" y="5029200"/>
            <a:ext cx="76200" cy="762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Ellipse 36"/>
          <p:cNvSpPr/>
          <p:nvPr/>
        </p:nvSpPr>
        <p:spPr>
          <a:xfrm>
            <a:off x="4191000" y="12954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Ellipse 37"/>
          <p:cNvSpPr/>
          <p:nvPr/>
        </p:nvSpPr>
        <p:spPr>
          <a:xfrm>
            <a:off x="4343400" y="14478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Ellipse 38"/>
          <p:cNvSpPr/>
          <p:nvPr/>
        </p:nvSpPr>
        <p:spPr>
          <a:xfrm>
            <a:off x="4572000" y="15240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Ellipse 39"/>
          <p:cNvSpPr/>
          <p:nvPr/>
        </p:nvSpPr>
        <p:spPr>
          <a:xfrm>
            <a:off x="4800600" y="15240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Ellipse 40"/>
          <p:cNvSpPr/>
          <p:nvPr/>
        </p:nvSpPr>
        <p:spPr>
          <a:xfrm>
            <a:off x="4953000" y="16764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Ellipse 41"/>
          <p:cNvSpPr/>
          <p:nvPr/>
        </p:nvSpPr>
        <p:spPr>
          <a:xfrm>
            <a:off x="5105400" y="15240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Ellipse 42"/>
          <p:cNvSpPr/>
          <p:nvPr/>
        </p:nvSpPr>
        <p:spPr>
          <a:xfrm>
            <a:off x="5257800" y="16764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Ellipse 43"/>
          <p:cNvSpPr/>
          <p:nvPr/>
        </p:nvSpPr>
        <p:spPr>
          <a:xfrm>
            <a:off x="5410200" y="16002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Ellipse 44"/>
          <p:cNvSpPr/>
          <p:nvPr/>
        </p:nvSpPr>
        <p:spPr>
          <a:xfrm>
            <a:off x="5562600" y="17526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Ellipse 45"/>
          <p:cNvSpPr/>
          <p:nvPr/>
        </p:nvSpPr>
        <p:spPr>
          <a:xfrm>
            <a:off x="5715000" y="16764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Ellipse 46"/>
          <p:cNvSpPr/>
          <p:nvPr/>
        </p:nvSpPr>
        <p:spPr>
          <a:xfrm>
            <a:off x="5867400" y="18288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Ellipse 47"/>
          <p:cNvSpPr/>
          <p:nvPr/>
        </p:nvSpPr>
        <p:spPr>
          <a:xfrm>
            <a:off x="6019800" y="17526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Ellipse 48"/>
          <p:cNvSpPr/>
          <p:nvPr/>
        </p:nvSpPr>
        <p:spPr>
          <a:xfrm>
            <a:off x="6172200" y="18288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Ellipse 49"/>
          <p:cNvSpPr/>
          <p:nvPr/>
        </p:nvSpPr>
        <p:spPr>
          <a:xfrm>
            <a:off x="6324600" y="17526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Ellipse 50"/>
          <p:cNvSpPr/>
          <p:nvPr/>
        </p:nvSpPr>
        <p:spPr>
          <a:xfrm>
            <a:off x="6477000" y="19050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Ellipse 51"/>
          <p:cNvSpPr/>
          <p:nvPr/>
        </p:nvSpPr>
        <p:spPr>
          <a:xfrm>
            <a:off x="6629400" y="18288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Ellipse 52"/>
          <p:cNvSpPr/>
          <p:nvPr/>
        </p:nvSpPr>
        <p:spPr>
          <a:xfrm>
            <a:off x="6781800" y="19812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Ellipse 53"/>
          <p:cNvSpPr/>
          <p:nvPr/>
        </p:nvSpPr>
        <p:spPr>
          <a:xfrm>
            <a:off x="6934200" y="19050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Ellipse 54"/>
          <p:cNvSpPr/>
          <p:nvPr/>
        </p:nvSpPr>
        <p:spPr>
          <a:xfrm>
            <a:off x="7086600" y="20574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Ellipse 55"/>
          <p:cNvSpPr/>
          <p:nvPr/>
        </p:nvSpPr>
        <p:spPr>
          <a:xfrm>
            <a:off x="7239000" y="19812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Ellipse 56"/>
          <p:cNvSpPr/>
          <p:nvPr/>
        </p:nvSpPr>
        <p:spPr>
          <a:xfrm>
            <a:off x="7391400" y="21336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Ellipse 57"/>
          <p:cNvSpPr/>
          <p:nvPr/>
        </p:nvSpPr>
        <p:spPr>
          <a:xfrm>
            <a:off x="7543800" y="20574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Ellipse 62"/>
          <p:cNvSpPr/>
          <p:nvPr/>
        </p:nvSpPr>
        <p:spPr>
          <a:xfrm>
            <a:off x="7696200" y="20574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Ellipse 63"/>
          <p:cNvSpPr/>
          <p:nvPr/>
        </p:nvSpPr>
        <p:spPr>
          <a:xfrm>
            <a:off x="7848600" y="22098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Ellipse 64"/>
          <p:cNvSpPr/>
          <p:nvPr/>
        </p:nvSpPr>
        <p:spPr>
          <a:xfrm>
            <a:off x="8001000" y="21336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Ellipse 65"/>
          <p:cNvSpPr/>
          <p:nvPr/>
        </p:nvSpPr>
        <p:spPr>
          <a:xfrm>
            <a:off x="8153400" y="22860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Ellipse 66"/>
          <p:cNvSpPr/>
          <p:nvPr/>
        </p:nvSpPr>
        <p:spPr>
          <a:xfrm>
            <a:off x="8305800" y="20574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Ellipse 67"/>
          <p:cNvSpPr/>
          <p:nvPr/>
        </p:nvSpPr>
        <p:spPr>
          <a:xfrm>
            <a:off x="8458200" y="22098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Ellipse 68"/>
          <p:cNvSpPr/>
          <p:nvPr/>
        </p:nvSpPr>
        <p:spPr>
          <a:xfrm>
            <a:off x="8610600" y="22860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Ellipse 69"/>
          <p:cNvSpPr/>
          <p:nvPr/>
        </p:nvSpPr>
        <p:spPr>
          <a:xfrm>
            <a:off x="8763000" y="22098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Ellipse 70"/>
          <p:cNvSpPr/>
          <p:nvPr/>
        </p:nvSpPr>
        <p:spPr>
          <a:xfrm>
            <a:off x="8915400" y="23622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Ellipse 71"/>
          <p:cNvSpPr/>
          <p:nvPr/>
        </p:nvSpPr>
        <p:spPr>
          <a:xfrm>
            <a:off x="4983088" y="4264660"/>
            <a:ext cx="228600" cy="2286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ZoneTexte 72"/>
          <p:cNvSpPr txBox="1"/>
          <p:nvPr/>
        </p:nvSpPr>
        <p:spPr>
          <a:xfrm>
            <a:off x="5364088" y="4200128"/>
            <a:ext cx="1185389" cy="369332"/>
          </a:xfrm>
          <a:prstGeom prst="rect">
            <a:avLst/>
          </a:prstGeom>
          <a:noFill/>
        </p:spPr>
        <p:txBody>
          <a:bodyPr wrap="none" rtlCol="0">
            <a:spAutoFit/>
          </a:bodyPr>
          <a:lstStyle/>
          <a:p>
            <a:r>
              <a:rPr lang="fr-FR" b="1" dirty="0" smtClean="0">
                <a:solidFill>
                  <a:schemeClr val="accent1">
                    <a:lumMod val="75000"/>
                  </a:schemeClr>
                </a:solidFill>
              </a:rPr>
              <a:t>14 POINTS</a:t>
            </a:r>
            <a:endParaRPr lang="fr-FR" b="1" dirty="0">
              <a:solidFill>
                <a:schemeClr val="accent1">
                  <a:lumMod val="75000"/>
                </a:schemeClr>
              </a:solidFill>
            </a:endParaRPr>
          </a:p>
        </p:txBody>
      </p:sp>
      <p:sp>
        <p:nvSpPr>
          <p:cNvPr id="74" name="Ellipse 73"/>
          <p:cNvSpPr/>
          <p:nvPr/>
        </p:nvSpPr>
        <p:spPr>
          <a:xfrm>
            <a:off x="4983088" y="4645660"/>
            <a:ext cx="228600" cy="228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ZoneTexte 74"/>
          <p:cNvSpPr txBox="1"/>
          <p:nvPr/>
        </p:nvSpPr>
        <p:spPr>
          <a:xfrm>
            <a:off x="5364088" y="4581128"/>
            <a:ext cx="1185389" cy="369332"/>
          </a:xfrm>
          <a:prstGeom prst="rect">
            <a:avLst/>
          </a:prstGeom>
          <a:noFill/>
        </p:spPr>
        <p:txBody>
          <a:bodyPr wrap="none" rtlCol="0">
            <a:spAutoFit/>
          </a:bodyPr>
          <a:lstStyle/>
          <a:p>
            <a:r>
              <a:rPr lang="fr-FR" b="1" dirty="0" smtClean="0">
                <a:solidFill>
                  <a:schemeClr val="accent1">
                    <a:lumMod val="75000"/>
                  </a:schemeClr>
                </a:solidFill>
              </a:rPr>
              <a:t>31 POINTS</a:t>
            </a:r>
            <a:endParaRPr lang="fr-FR" b="1" dirty="0">
              <a:solidFill>
                <a:schemeClr val="accent1">
                  <a:lumMod val="75000"/>
                </a:schemeClr>
              </a:solidFill>
            </a:endParaRPr>
          </a:p>
        </p:txBody>
      </p:sp>
      <p:sp>
        <p:nvSpPr>
          <p:cNvPr id="76" name="Flèche gauche 75"/>
          <p:cNvSpPr/>
          <p:nvPr/>
        </p:nvSpPr>
        <p:spPr>
          <a:xfrm>
            <a:off x="2590800" y="3429000"/>
            <a:ext cx="6096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ZoneTexte 76"/>
          <p:cNvSpPr txBox="1"/>
          <p:nvPr/>
        </p:nvSpPr>
        <p:spPr>
          <a:xfrm>
            <a:off x="611560" y="980728"/>
            <a:ext cx="2895600" cy="646331"/>
          </a:xfrm>
          <a:prstGeom prst="rect">
            <a:avLst/>
          </a:prstGeom>
          <a:noFill/>
        </p:spPr>
        <p:txBody>
          <a:bodyPr wrap="square" rtlCol="0">
            <a:spAutoFit/>
          </a:bodyPr>
          <a:lstStyle/>
          <a:p>
            <a:r>
              <a:rPr lang="fr-FR" b="1" dirty="0" smtClean="0">
                <a:solidFill>
                  <a:schemeClr val="accent1">
                    <a:lumMod val="75000"/>
                  </a:schemeClr>
                </a:solidFill>
              </a:rPr>
              <a:t>FUNCTIONAL SURFACES</a:t>
            </a:r>
            <a:endParaRPr lang="fr-FR" b="1" dirty="0">
              <a:solidFill>
                <a:schemeClr val="accent1">
                  <a:lumMod val="75000"/>
                </a:schemeClr>
              </a:solidFill>
            </a:endParaRPr>
          </a:p>
        </p:txBody>
      </p:sp>
      <p:cxnSp>
        <p:nvCxnSpPr>
          <p:cNvPr id="79" name="Connecteur droit avec flèche 78"/>
          <p:cNvCxnSpPr/>
          <p:nvPr/>
        </p:nvCxnSpPr>
        <p:spPr>
          <a:xfrm>
            <a:off x="2971800" y="1600200"/>
            <a:ext cx="990600" cy="6858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80" name="Connecteur droit avec flèche 79"/>
          <p:cNvCxnSpPr/>
          <p:nvPr/>
        </p:nvCxnSpPr>
        <p:spPr>
          <a:xfrm flipH="1">
            <a:off x="2483768" y="1268760"/>
            <a:ext cx="325016" cy="87322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83" name="ZoneTexte 82"/>
          <p:cNvSpPr txBox="1"/>
          <p:nvPr/>
        </p:nvSpPr>
        <p:spPr>
          <a:xfrm>
            <a:off x="6400800" y="990600"/>
            <a:ext cx="2514600" cy="369332"/>
          </a:xfrm>
          <a:prstGeom prst="rect">
            <a:avLst/>
          </a:prstGeom>
          <a:noFill/>
        </p:spPr>
        <p:txBody>
          <a:bodyPr wrap="square" rtlCol="0">
            <a:spAutoFit/>
          </a:bodyPr>
          <a:lstStyle/>
          <a:p>
            <a:r>
              <a:rPr lang="fr-FR" b="1" dirty="0" smtClean="0">
                <a:solidFill>
                  <a:srgbClr val="FF0000"/>
                </a:solidFill>
              </a:rPr>
              <a:t>THESE WILL DOMINATE</a:t>
            </a:r>
            <a:endParaRPr lang="fr-FR" b="1" dirty="0">
              <a:solidFill>
                <a:srgbClr val="FF0000"/>
              </a:solidFill>
            </a:endParaRPr>
          </a:p>
        </p:txBody>
      </p:sp>
      <p:sp>
        <p:nvSpPr>
          <p:cNvPr id="84" name="Ellipse 83"/>
          <p:cNvSpPr/>
          <p:nvPr/>
        </p:nvSpPr>
        <p:spPr>
          <a:xfrm rot="767636">
            <a:off x="3689793" y="1366555"/>
            <a:ext cx="55626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338269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609600" y="0"/>
            <a:ext cx="8153400" cy="914400"/>
          </a:xfrm>
        </p:spPr>
        <p:txBody>
          <a:bodyPr>
            <a:normAutofit fontScale="90000"/>
          </a:bodyPr>
          <a:lstStyle/>
          <a:p>
            <a:r>
              <a:rPr lang="en-US" sz="3600" b="1" dirty="0" smtClean="0">
                <a:solidFill>
                  <a:schemeClr val="tx2"/>
                </a:solidFill>
                <a:latin typeface="Arial" pitchFamily="34" charset="0"/>
                <a:cs typeface="Arial" pitchFamily="34" charset="0"/>
              </a:rPr>
              <a:t>FITTING THE DOOR: “THE REAL LIFE”</a:t>
            </a:r>
            <a:endParaRPr lang="en-US" sz="3600" dirty="0">
              <a:latin typeface="Arial" pitchFamily="34" charset="0"/>
              <a:cs typeface="Arial" pitchFamily="34" charset="0"/>
            </a:endParaRPr>
          </a:p>
        </p:txBody>
      </p:sp>
      <p:sp>
        <p:nvSpPr>
          <p:cNvPr id="6" name="Slide Number Placeholder 5"/>
          <p:cNvSpPr>
            <a:spLocks noGrp="1"/>
          </p:cNvSpPr>
          <p:nvPr>
            <p:ph type="sldNum" sz="quarter" idx="12"/>
          </p:nvPr>
        </p:nvSpPr>
        <p:spPr>
          <a:xfrm>
            <a:off x="6337176" y="6100256"/>
            <a:ext cx="2133600" cy="365125"/>
          </a:xfrm>
          <a:prstGeom prst="rect">
            <a:avLst/>
          </a:prstGeom>
        </p:spPr>
        <p:txBody>
          <a:bodyPr/>
          <a:lstStyle/>
          <a:p>
            <a:fld id="{BD314897-C9DB-4176-89A5-6441CBD0E7A4}" type="slidenum">
              <a:rPr lang="en-US" smtClean="0"/>
              <a:pPr/>
              <a:t>7</a:t>
            </a:fld>
            <a:endParaRPr lang="en-US"/>
          </a:p>
        </p:txBody>
      </p:sp>
      <p:pic>
        <p:nvPicPr>
          <p:cNvPr id="12" name="Picture 2"/>
          <p:cNvPicPr>
            <a:picLocks noChangeAspect="1" noChangeArrowheads="1"/>
          </p:cNvPicPr>
          <p:nvPr/>
        </p:nvPicPr>
        <p:blipFill>
          <a:blip r:embed="rId3" cstate="print"/>
          <a:srcRect/>
          <a:stretch>
            <a:fillRect/>
          </a:stretch>
        </p:blipFill>
        <p:spPr bwMode="auto">
          <a:xfrm>
            <a:off x="609600" y="762001"/>
            <a:ext cx="8001000" cy="152399"/>
          </a:xfrm>
          <a:prstGeom prst="rect">
            <a:avLst/>
          </a:prstGeom>
          <a:noFill/>
          <a:ln w="9525">
            <a:noFill/>
            <a:miter lim="800000"/>
            <a:headEnd/>
            <a:tailEnd/>
          </a:ln>
        </p:spPr>
      </p:pic>
      <p:grpSp>
        <p:nvGrpSpPr>
          <p:cNvPr id="2" name="Groupe 66"/>
          <p:cNvGrpSpPr/>
          <p:nvPr/>
        </p:nvGrpSpPr>
        <p:grpSpPr>
          <a:xfrm rot="447176">
            <a:off x="968725" y="1465331"/>
            <a:ext cx="2369081" cy="4131729"/>
            <a:chOff x="467544" y="836712"/>
            <a:chExt cx="2880320" cy="4896544"/>
          </a:xfrm>
        </p:grpSpPr>
        <p:sp>
          <p:nvSpPr>
            <p:cNvPr id="15" name="Rectangle 14"/>
            <p:cNvSpPr/>
            <p:nvPr/>
          </p:nvSpPr>
          <p:spPr>
            <a:xfrm>
              <a:off x="755576" y="1628800"/>
              <a:ext cx="2592288" cy="4104456"/>
            </a:xfrm>
            <a:prstGeom prst="rect">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6" name="Connecteur droit 15"/>
            <p:cNvCxnSpPr/>
            <p:nvPr/>
          </p:nvCxnSpPr>
          <p:spPr>
            <a:xfrm rot="5400000">
              <a:off x="-1980728" y="3284984"/>
              <a:ext cx="4896544"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467544" y="2492896"/>
              <a:ext cx="288032"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467544" y="5085184"/>
              <a:ext cx="28803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9" name="Triangle isocèle 18"/>
            <p:cNvSpPr/>
            <p:nvPr/>
          </p:nvSpPr>
          <p:spPr>
            <a:xfrm>
              <a:off x="2987824" y="3501008"/>
              <a:ext cx="144016" cy="144016"/>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0" name="ZoneTexte 19"/>
          <p:cNvSpPr txBox="1"/>
          <p:nvPr/>
        </p:nvSpPr>
        <p:spPr>
          <a:xfrm>
            <a:off x="3203848" y="1445355"/>
            <a:ext cx="713657" cy="400110"/>
          </a:xfrm>
          <a:prstGeom prst="rect">
            <a:avLst/>
          </a:prstGeom>
          <a:noFill/>
        </p:spPr>
        <p:txBody>
          <a:bodyPr wrap="none">
            <a:spAutoFit/>
          </a:bodyPr>
          <a:lstStyle/>
          <a:p>
            <a:pPr>
              <a:defRPr/>
            </a:pPr>
            <a:r>
              <a:rPr lang="fr-FR" sz="2000" b="1" dirty="0" err="1" smtClean="0">
                <a:solidFill>
                  <a:srgbClr val="0070C0"/>
                </a:solidFill>
              </a:rPr>
              <a:t>Door</a:t>
            </a:r>
            <a:endParaRPr lang="fr-FR" sz="2000" dirty="0">
              <a:solidFill>
                <a:schemeClr val="tx2">
                  <a:lumMod val="65000"/>
                  <a:lumOff val="35000"/>
                </a:schemeClr>
              </a:solidFill>
            </a:endParaRPr>
          </a:p>
        </p:txBody>
      </p:sp>
      <p:sp>
        <p:nvSpPr>
          <p:cNvPr id="21" name="ZoneTexte 20"/>
          <p:cNvSpPr txBox="1"/>
          <p:nvPr/>
        </p:nvSpPr>
        <p:spPr>
          <a:xfrm>
            <a:off x="1403648" y="1013307"/>
            <a:ext cx="1210588" cy="400110"/>
          </a:xfrm>
          <a:prstGeom prst="rect">
            <a:avLst/>
          </a:prstGeom>
          <a:noFill/>
        </p:spPr>
        <p:txBody>
          <a:bodyPr wrap="none">
            <a:spAutoFit/>
          </a:bodyPr>
          <a:lstStyle/>
          <a:p>
            <a:pPr>
              <a:defRPr/>
            </a:pPr>
            <a:r>
              <a:rPr lang="fr-FR" sz="2000" b="1" dirty="0" err="1" smtClean="0">
                <a:solidFill>
                  <a:srgbClr val="0070C0"/>
                </a:solidFill>
              </a:rPr>
              <a:t>Door</a:t>
            </a:r>
            <a:r>
              <a:rPr lang="fr-FR" sz="2000" b="1" dirty="0" smtClean="0">
                <a:solidFill>
                  <a:srgbClr val="0070C0"/>
                </a:solidFill>
              </a:rPr>
              <a:t> Axis</a:t>
            </a:r>
            <a:endParaRPr lang="fr-FR" sz="2000" dirty="0">
              <a:solidFill>
                <a:schemeClr val="tx2">
                  <a:lumMod val="65000"/>
                  <a:lumOff val="35000"/>
                </a:schemeClr>
              </a:solidFill>
            </a:endParaRPr>
          </a:p>
        </p:txBody>
      </p:sp>
      <p:sp>
        <p:nvSpPr>
          <p:cNvPr id="22" name="ZoneTexte 21"/>
          <p:cNvSpPr txBox="1"/>
          <p:nvPr/>
        </p:nvSpPr>
        <p:spPr>
          <a:xfrm>
            <a:off x="6156176" y="1412776"/>
            <a:ext cx="795859" cy="400110"/>
          </a:xfrm>
          <a:prstGeom prst="rect">
            <a:avLst/>
          </a:prstGeom>
          <a:noFill/>
        </p:spPr>
        <p:txBody>
          <a:bodyPr wrap="none">
            <a:spAutoFit/>
          </a:bodyPr>
          <a:lstStyle/>
          <a:p>
            <a:pPr>
              <a:defRPr/>
            </a:pPr>
            <a:r>
              <a:rPr lang="fr-FR" sz="2000" b="1" dirty="0" err="1" smtClean="0">
                <a:solidFill>
                  <a:srgbClr val="0070C0"/>
                </a:solidFill>
              </a:rPr>
              <a:t>Hinge</a:t>
            </a:r>
            <a:endParaRPr lang="fr-FR" sz="2000" dirty="0">
              <a:solidFill>
                <a:schemeClr val="tx2">
                  <a:lumMod val="65000"/>
                  <a:lumOff val="35000"/>
                </a:schemeClr>
              </a:solidFill>
            </a:endParaRPr>
          </a:p>
        </p:txBody>
      </p:sp>
      <p:cxnSp>
        <p:nvCxnSpPr>
          <p:cNvPr id="23" name="Connecteur droit avec flèche 22"/>
          <p:cNvCxnSpPr/>
          <p:nvPr/>
        </p:nvCxnSpPr>
        <p:spPr>
          <a:xfrm rot="5400000">
            <a:off x="1259632" y="1445355"/>
            <a:ext cx="288032"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rot="5400000">
            <a:off x="3167844" y="2057423"/>
            <a:ext cx="360040"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a:stCxn id="22" idx="2"/>
          </p:cNvCxnSpPr>
          <p:nvPr/>
        </p:nvCxnSpPr>
        <p:spPr>
          <a:xfrm flipH="1">
            <a:off x="5652120" y="1812886"/>
            <a:ext cx="901986" cy="7520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rot="5400000">
            <a:off x="3311860" y="3609020"/>
            <a:ext cx="4392488"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rot="5400000">
            <a:off x="5328084" y="1880828"/>
            <a:ext cx="936104"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rot="5400000">
            <a:off x="4572000" y="3717032"/>
            <a:ext cx="2448272"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rot="5400000">
            <a:off x="5436096" y="5445224"/>
            <a:ext cx="720080"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a:off x="5796136" y="1412776"/>
            <a:ext cx="2952328"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rot="5400000">
            <a:off x="6552220" y="3609020"/>
            <a:ext cx="4392488"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5796136" y="5805264"/>
            <a:ext cx="2952328"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33" name="Forme libre 32"/>
          <p:cNvSpPr/>
          <p:nvPr/>
        </p:nvSpPr>
        <p:spPr>
          <a:xfrm>
            <a:off x="4211960" y="1412776"/>
            <a:ext cx="1127720" cy="4464496"/>
          </a:xfrm>
          <a:custGeom>
            <a:avLst/>
            <a:gdLst>
              <a:gd name="connsiteX0" fmla="*/ 237066 w 1159933"/>
              <a:gd name="connsiteY0" fmla="*/ 0 h 4368800"/>
              <a:gd name="connsiteX1" fmla="*/ 237066 w 1159933"/>
              <a:gd name="connsiteY1" fmla="*/ 0 h 4368800"/>
              <a:gd name="connsiteX2" fmla="*/ 186266 w 1159933"/>
              <a:gd name="connsiteY2" fmla="*/ 59267 h 4368800"/>
              <a:gd name="connsiteX3" fmla="*/ 143933 w 1159933"/>
              <a:gd name="connsiteY3" fmla="*/ 101600 h 4368800"/>
              <a:gd name="connsiteX4" fmla="*/ 127000 w 1159933"/>
              <a:gd name="connsiteY4" fmla="*/ 152400 h 4368800"/>
              <a:gd name="connsiteX5" fmla="*/ 135466 w 1159933"/>
              <a:gd name="connsiteY5" fmla="*/ 414867 h 4368800"/>
              <a:gd name="connsiteX6" fmla="*/ 152400 w 1159933"/>
              <a:gd name="connsiteY6" fmla="*/ 440267 h 4368800"/>
              <a:gd name="connsiteX7" fmla="*/ 160866 w 1159933"/>
              <a:gd name="connsiteY7" fmla="*/ 499533 h 4368800"/>
              <a:gd name="connsiteX8" fmla="*/ 203200 w 1159933"/>
              <a:gd name="connsiteY8" fmla="*/ 558800 h 4368800"/>
              <a:gd name="connsiteX9" fmla="*/ 194733 w 1159933"/>
              <a:gd name="connsiteY9" fmla="*/ 770467 h 4368800"/>
              <a:gd name="connsiteX10" fmla="*/ 177800 w 1159933"/>
              <a:gd name="connsiteY10" fmla="*/ 795867 h 4368800"/>
              <a:gd name="connsiteX11" fmla="*/ 169333 w 1159933"/>
              <a:gd name="connsiteY11" fmla="*/ 821267 h 4368800"/>
              <a:gd name="connsiteX12" fmla="*/ 160866 w 1159933"/>
              <a:gd name="connsiteY12" fmla="*/ 889000 h 4368800"/>
              <a:gd name="connsiteX13" fmla="*/ 135466 w 1159933"/>
              <a:gd name="connsiteY13" fmla="*/ 922867 h 4368800"/>
              <a:gd name="connsiteX14" fmla="*/ 118533 w 1159933"/>
              <a:gd name="connsiteY14" fmla="*/ 990600 h 4368800"/>
              <a:gd name="connsiteX15" fmla="*/ 84666 w 1159933"/>
              <a:gd name="connsiteY15" fmla="*/ 1049867 h 4368800"/>
              <a:gd name="connsiteX16" fmla="*/ 76200 w 1159933"/>
              <a:gd name="connsiteY16" fmla="*/ 1109133 h 4368800"/>
              <a:gd name="connsiteX17" fmla="*/ 59266 w 1159933"/>
              <a:gd name="connsiteY17" fmla="*/ 1151467 h 4368800"/>
              <a:gd name="connsiteX18" fmla="*/ 50800 w 1159933"/>
              <a:gd name="connsiteY18" fmla="*/ 1176867 h 4368800"/>
              <a:gd name="connsiteX19" fmla="*/ 33866 w 1159933"/>
              <a:gd name="connsiteY19" fmla="*/ 1278467 h 4368800"/>
              <a:gd name="connsiteX20" fmla="*/ 16933 w 1159933"/>
              <a:gd name="connsiteY20" fmla="*/ 1303867 h 4368800"/>
              <a:gd name="connsiteX21" fmla="*/ 8466 w 1159933"/>
              <a:gd name="connsiteY21" fmla="*/ 1380067 h 4368800"/>
              <a:gd name="connsiteX22" fmla="*/ 0 w 1159933"/>
              <a:gd name="connsiteY22" fmla="*/ 1422400 h 4368800"/>
              <a:gd name="connsiteX23" fmla="*/ 8466 w 1159933"/>
              <a:gd name="connsiteY23" fmla="*/ 1710267 h 4368800"/>
              <a:gd name="connsiteX24" fmla="*/ 16933 w 1159933"/>
              <a:gd name="connsiteY24" fmla="*/ 1735667 h 4368800"/>
              <a:gd name="connsiteX25" fmla="*/ 25400 w 1159933"/>
              <a:gd name="connsiteY25" fmla="*/ 1786467 h 4368800"/>
              <a:gd name="connsiteX26" fmla="*/ 42333 w 1159933"/>
              <a:gd name="connsiteY26" fmla="*/ 1837267 h 4368800"/>
              <a:gd name="connsiteX27" fmla="*/ 50800 w 1159933"/>
              <a:gd name="connsiteY27" fmla="*/ 1871133 h 4368800"/>
              <a:gd name="connsiteX28" fmla="*/ 59266 w 1159933"/>
              <a:gd name="connsiteY28" fmla="*/ 1947333 h 4368800"/>
              <a:gd name="connsiteX29" fmla="*/ 33866 w 1159933"/>
              <a:gd name="connsiteY29" fmla="*/ 2175933 h 4368800"/>
              <a:gd name="connsiteX30" fmla="*/ 25400 w 1159933"/>
              <a:gd name="connsiteY30" fmla="*/ 2286000 h 4368800"/>
              <a:gd name="connsiteX31" fmla="*/ 8466 w 1159933"/>
              <a:gd name="connsiteY31" fmla="*/ 2353733 h 4368800"/>
              <a:gd name="connsiteX32" fmla="*/ 16933 w 1159933"/>
              <a:gd name="connsiteY32" fmla="*/ 2472267 h 4368800"/>
              <a:gd name="connsiteX33" fmla="*/ 42333 w 1159933"/>
              <a:gd name="connsiteY33" fmla="*/ 2590800 h 4368800"/>
              <a:gd name="connsiteX34" fmla="*/ 59266 w 1159933"/>
              <a:gd name="connsiteY34" fmla="*/ 2760133 h 4368800"/>
              <a:gd name="connsiteX35" fmla="*/ 93133 w 1159933"/>
              <a:gd name="connsiteY35" fmla="*/ 2819400 h 4368800"/>
              <a:gd name="connsiteX36" fmla="*/ 101600 w 1159933"/>
              <a:gd name="connsiteY36" fmla="*/ 2844800 h 4368800"/>
              <a:gd name="connsiteX37" fmla="*/ 135466 w 1159933"/>
              <a:gd name="connsiteY37" fmla="*/ 2937933 h 4368800"/>
              <a:gd name="connsiteX38" fmla="*/ 143933 w 1159933"/>
              <a:gd name="connsiteY38" fmla="*/ 2980267 h 4368800"/>
              <a:gd name="connsiteX39" fmla="*/ 135466 w 1159933"/>
              <a:gd name="connsiteY39" fmla="*/ 3081867 h 4368800"/>
              <a:gd name="connsiteX40" fmla="*/ 127000 w 1159933"/>
              <a:gd name="connsiteY40" fmla="*/ 3115733 h 4368800"/>
              <a:gd name="connsiteX41" fmla="*/ 110066 w 1159933"/>
              <a:gd name="connsiteY41" fmla="*/ 3208867 h 4368800"/>
              <a:gd name="connsiteX42" fmla="*/ 110066 w 1159933"/>
              <a:gd name="connsiteY42" fmla="*/ 3513667 h 4368800"/>
              <a:gd name="connsiteX43" fmla="*/ 127000 w 1159933"/>
              <a:gd name="connsiteY43" fmla="*/ 3539067 h 4368800"/>
              <a:gd name="connsiteX44" fmla="*/ 143933 w 1159933"/>
              <a:gd name="connsiteY44" fmla="*/ 3581400 h 4368800"/>
              <a:gd name="connsiteX45" fmla="*/ 160866 w 1159933"/>
              <a:gd name="connsiteY45" fmla="*/ 3649133 h 4368800"/>
              <a:gd name="connsiteX46" fmla="*/ 160866 w 1159933"/>
              <a:gd name="connsiteY46" fmla="*/ 3843867 h 4368800"/>
              <a:gd name="connsiteX47" fmla="*/ 143933 w 1159933"/>
              <a:gd name="connsiteY47" fmla="*/ 3869267 h 4368800"/>
              <a:gd name="connsiteX48" fmla="*/ 135466 w 1159933"/>
              <a:gd name="connsiteY48" fmla="*/ 4106333 h 4368800"/>
              <a:gd name="connsiteX49" fmla="*/ 160866 w 1159933"/>
              <a:gd name="connsiteY49" fmla="*/ 4182533 h 4368800"/>
              <a:gd name="connsiteX50" fmla="*/ 186266 w 1159933"/>
              <a:gd name="connsiteY50" fmla="*/ 4250267 h 4368800"/>
              <a:gd name="connsiteX51" fmla="*/ 194733 w 1159933"/>
              <a:gd name="connsiteY51" fmla="*/ 4275667 h 4368800"/>
              <a:gd name="connsiteX52" fmla="*/ 228600 w 1159933"/>
              <a:gd name="connsiteY52" fmla="*/ 4318000 h 4368800"/>
              <a:gd name="connsiteX53" fmla="*/ 237066 w 1159933"/>
              <a:gd name="connsiteY53" fmla="*/ 4360333 h 4368800"/>
              <a:gd name="connsiteX54" fmla="*/ 1159933 w 1159933"/>
              <a:gd name="connsiteY54" fmla="*/ 4368800 h 4368800"/>
              <a:gd name="connsiteX55" fmla="*/ 1151466 w 1159933"/>
              <a:gd name="connsiteY55" fmla="*/ 33867 h 4368800"/>
              <a:gd name="connsiteX56" fmla="*/ 237066 w 1159933"/>
              <a:gd name="connsiteY56" fmla="*/ 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159933" h="4368800">
                <a:moveTo>
                  <a:pt x="237066" y="0"/>
                </a:moveTo>
                <a:lnTo>
                  <a:pt x="237066" y="0"/>
                </a:lnTo>
                <a:cubicBezTo>
                  <a:pt x="220133" y="19756"/>
                  <a:pt x="204665" y="40868"/>
                  <a:pt x="186266" y="59267"/>
                </a:cubicBezTo>
                <a:cubicBezTo>
                  <a:pt x="156914" y="88619"/>
                  <a:pt x="161995" y="60959"/>
                  <a:pt x="143933" y="101600"/>
                </a:cubicBezTo>
                <a:cubicBezTo>
                  <a:pt x="136684" y="117911"/>
                  <a:pt x="127000" y="152400"/>
                  <a:pt x="127000" y="152400"/>
                </a:cubicBezTo>
                <a:cubicBezTo>
                  <a:pt x="129822" y="239889"/>
                  <a:pt x="127772" y="327671"/>
                  <a:pt x="135466" y="414867"/>
                </a:cubicBezTo>
                <a:cubicBezTo>
                  <a:pt x="136360" y="425003"/>
                  <a:pt x="149476" y="430520"/>
                  <a:pt x="152400" y="440267"/>
                </a:cubicBezTo>
                <a:cubicBezTo>
                  <a:pt x="158134" y="459381"/>
                  <a:pt x="154556" y="480601"/>
                  <a:pt x="160866" y="499533"/>
                </a:cubicBezTo>
                <a:cubicBezTo>
                  <a:pt x="170702" y="529043"/>
                  <a:pt x="184171" y="539772"/>
                  <a:pt x="203200" y="558800"/>
                </a:cubicBezTo>
                <a:cubicBezTo>
                  <a:pt x="200378" y="629356"/>
                  <a:pt x="202256" y="700257"/>
                  <a:pt x="194733" y="770467"/>
                </a:cubicBezTo>
                <a:cubicBezTo>
                  <a:pt x="193649" y="780585"/>
                  <a:pt x="182351" y="786766"/>
                  <a:pt x="177800" y="795867"/>
                </a:cubicBezTo>
                <a:cubicBezTo>
                  <a:pt x="173809" y="803849"/>
                  <a:pt x="172155" y="812800"/>
                  <a:pt x="169333" y="821267"/>
                </a:cubicBezTo>
                <a:cubicBezTo>
                  <a:pt x="166511" y="843845"/>
                  <a:pt x="168061" y="867414"/>
                  <a:pt x="160866" y="889000"/>
                </a:cubicBezTo>
                <a:cubicBezTo>
                  <a:pt x="156404" y="902387"/>
                  <a:pt x="140893" y="909841"/>
                  <a:pt x="135466" y="922867"/>
                </a:cubicBezTo>
                <a:cubicBezTo>
                  <a:pt x="126515" y="944349"/>
                  <a:pt x="131442" y="971236"/>
                  <a:pt x="118533" y="990600"/>
                </a:cubicBezTo>
                <a:cubicBezTo>
                  <a:pt x="94599" y="1026502"/>
                  <a:pt x="106151" y="1006899"/>
                  <a:pt x="84666" y="1049867"/>
                </a:cubicBezTo>
                <a:cubicBezTo>
                  <a:pt x="81844" y="1069622"/>
                  <a:pt x="81040" y="1089773"/>
                  <a:pt x="76200" y="1109133"/>
                </a:cubicBezTo>
                <a:cubicBezTo>
                  <a:pt x="72514" y="1123878"/>
                  <a:pt x="64602" y="1137236"/>
                  <a:pt x="59266" y="1151467"/>
                </a:cubicBezTo>
                <a:cubicBezTo>
                  <a:pt x="56132" y="1159823"/>
                  <a:pt x="53622" y="1168400"/>
                  <a:pt x="50800" y="1176867"/>
                </a:cubicBezTo>
                <a:cubicBezTo>
                  <a:pt x="48117" y="1201015"/>
                  <a:pt x="48051" y="1250097"/>
                  <a:pt x="33866" y="1278467"/>
                </a:cubicBezTo>
                <a:cubicBezTo>
                  <a:pt x="29315" y="1287568"/>
                  <a:pt x="22577" y="1295400"/>
                  <a:pt x="16933" y="1303867"/>
                </a:cubicBezTo>
                <a:cubicBezTo>
                  <a:pt x="14111" y="1329267"/>
                  <a:pt x="12080" y="1354768"/>
                  <a:pt x="8466" y="1380067"/>
                </a:cubicBezTo>
                <a:cubicBezTo>
                  <a:pt x="6431" y="1394313"/>
                  <a:pt x="0" y="1408010"/>
                  <a:pt x="0" y="1422400"/>
                </a:cubicBezTo>
                <a:cubicBezTo>
                  <a:pt x="0" y="1518397"/>
                  <a:pt x="3285" y="1614410"/>
                  <a:pt x="8466" y="1710267"/>
                </a:cubicBezTo>
                <a:cubicBezTo>
                  <a:pt x="8948" y="1719179"/>
                  <a:pt x="14997" y="1726955"/>
                  <a:pt x="16933" y="1735667"/>
                </a:cubicBezTo>
                <a:cubicBezTo>
                  <a:pt x="20657" y="1752425"/>
                  <a:pt x="21236" y="1769813"/>
                  <a:pt x="25400" y="1786467"/>
                </a:cubicBezTo>
                <a:cubicBezTo>
                  <a:pt x="29729" y="1803783"/>
                  <a:pt x="37204" y="1820171"/>
                  <a:pt x="42333" y="1837267"/>
                </a:cubicBezTo>
                <a:cubicBezTo>
                  <a:pt x="45677" y="1848412"/>
                  <a:pt x="47978" y="1859844"/>
                  <a:pt x="50800" y="1871133"/>
                </a:cubicBezTo>
                <a:cubicBezTo>
                  <a:pt x="53622" y="1896533"/>
                  <a:pt x="60040" y="1921788"/>
                  <a:pt x="59266" y="1947333"/>
                </a:cubicBezTo>
                <a:cubicBezTo>
                  <a:pt x="53963" y="2122314"/>
                  <a:pt x="62203" y="2090926"/>
                  <a:pt x="33866" y="2175933"/>
                </a:cubicBezTo>
                <a:cubicBezTo>
                  <a:pt x="31044" y="2212622"/>
                  <a:pt x="30604" y="2249572"/>
                  <a:pt x="25400" y="2286000"/>
                </a:cubicBezTo>
                <a:cubicBezTo>
                  <a:pt x="22109" y="2309039"/>
                  <a:pt x="8466" y="2353733"/>
                  <a:pt x="8466" y="2353733"/>
                </a:cubicBezTo>
                <a:cubicBezTo>
                  <a:pt x="11288" y="2393244"/>
                  <a:pt x="13774" y="2432781"/>
                  <a:pt x="16933" y="2472267"/>
                </a:cubicBezTo>
                <a:cubicBezTo>
                  <a:pt x="25041" y="2573613"/>
                  <a:pt x="8527" y="2540090"/>
                  <a:pt x="42333" y="2590800"/>
                </a:cubicBezTo>
                <a:cubicBezTo>
                  <a:pt x="47977" y="2647244"/>
                  <a:pt x="49940" y="2704179"/>
                  <a:pt x="59266" y="2760133"/>
                </a:cubicBezTo>
                <a:cubicBezTo>
                  <a:pt x="62976" y="2782395"/>
                  <a:pt x="83529" y="2800191"/>
                  <a:pt x="93133" y="2819400"/>
                </a:cubicBezTo>
                <a:cubicBezTo>
                  <a:pt x="97124" y="2827382"/>
                  <a:pt x="98466" y="2836444"/>
                  <a:pt x="101600" y="2844800"/>
                </a:cubicBezTo>
                <a:cubicBezTo>
                  <a:pt x="116749" y="2885197"/>
                  <a:pt x="123608" y="2894452"/>
                  <a:pt x="135466" y="2937933"/>
                </a:cubicBezTo>
                <a:cubicBezTo>
                  <a:pt x="139252" y="2951817"/>
                  <a:pt x="141111" y="2966156"/>
                  <a:pt x="143933" y="2980267"/>
                </a:cubicBezTo>
                <a:cubicBezTo>
                  <a:pt x="141111" y="3014134"/>
                  <a:pt x="139681" y="3048145"/>
                  <a:pt x="135466" y="3081867"/>
                </a:cubicBezTo>
                <a:cubicBezTo>
                  <a:pt x="134023" y="3093413"/>
                  <a:pt x="129081" y="3104285"/>
                  <a:pt x="127000" y="3115733"/>
                </a:cubicBezTo>
                <a:cubicBezTo>
                  <a:pt x="106778" y="3226955"/>
                  <a:pt x="129268" y="3132062"/>
                  <a:pt x="110066" y="3208867"/>
                </a:cubicBezTo>
                <a:cubicBezTo>
                  <a:pt x="106973" y="3283108"/>
                  <a:pt x="92568" y="3426177"/>
                  <a:pt x="110066" y="3513667"/>
                </a:cubicBezTo>
                <a:cubicBezTo>
                  <a:pt x="112062" y="3523645"/>
                  <a:pt x="122449" y="3529966"/>
                  <a:pt x="127000" y="3539067"/>
                </a:cubicBezTo>
                <a:cubicBezTo>
                  <a:pt x="133797" y="3552660"/>
                  <a:pt x="139464" y="3566874"/>
                  <a:pt x="143933" y="3581400"/>
                </a:cubicBezTo>
                <a:cubicBezTo>
                  <a:pt x="150777" y="3603643"/>
                  <a:pt x="160866" y="3649133"/>
                  <a:pt x="160866" y="3649133"/>
                </a:cubicBezTo>
                <a:cubicBezTo>
                  <a:pt x="167973" y="3727311"/>
                  <a:pt x="176759" y="3764404"/>
                  <a:pt x="160866" y="3843867"/>
                </a:cubicBezTo>
                <a:cubicBezTo>
                  <a:pt x="158870" y="3853845"/>
                  <a:pt x="149577" y="3860800"/>
                  <a:pt x="143933" y="3869267"/>
                </a:cubicBezTo>
                <a:cubicBezTo>
                  <a:pt x="114926" y="3985296"/>
                  <a:pt x="121873" y="3929617"/>
                  <a:pt x="135466" y="4106333"/>
                </a:cubicBezTo>
                <a:cubicBezTo>
                  <a:pt x="139433" y="4157911"/>
                  <a:pt x="138069" y="4148337"/>
                  <a:pt x="160866" y="4182533"/>
                </a:cubicBezTo>
                <a:cubicBezTo>
                  <a:pt x="176476" y="4244971"/>
                  <a:pt x="159702" y="4188284"/>
                  <a:pt x="186266" y="4250267"/>
                </a:cubicBezTo>
                <a:cubicBezTo>
                  <a:pt x="189782" y="4258470"/>
                  <a:pt x="190742" y="4267685"/>
                  <a:pt x="194733" y="4275667"/>
                </a:cubicBezTo>
                <a:cubicBezTo>
                  <a:pt x="205415" y="4297030"/>
                  <a:pt x="212848" y="4302249"/>
                  <a:pt x="228600" y="4318000"/>
                </a:cubicBezTo>
                <a:cubicBezTo>
                  <a:pt x="238851" y="4348755"/>
                  <a:pt x="237066" y="4334475"/>
                  <a:pt x="237066" y="4360333"/>
                </a:cubicBezTo>
                <a:lnTo>
                  <a:pt x="1159933" y="4368800"/>
                </a:lnTo>
                <a:cubicBezTo>
                  <a:pt x="1157111" y="2923822"/>
                  <a:pt x="1154288" y="1478845"/>
                  <a:pt x="1151466" y="33867"/>
                </a:cubicBezTo>
                <a:lnTo>
                  <a:pt x="237066" y="0"/>
                </a:lnTo>
                <a:close/>
              </a:path>
            </a:pathLst>
          </a:custGeom>
          <a:blipFill>
            <a:blip r:embed="rId5" cstate="print"/>
            <a:tile tx="0" ty="0" sx="100000" sy="100000" flip="none" algn="tl"/>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4" name="Connecteur droit 33"/>
          <p:cNvCxnSpPr/>
          <p:nvPr/>
        </p:nvCxnSpPr>
        <p:spPr>
          <a:xfrm rot="10800000">
            <a:off x="5364088" y="2204864"/>
            <a:ext cx="144016"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rot="10800000">
            <a:off x="5364089" y="5301208"/>
            <a:ext cx="144016"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36" name="Arc 35"/>
          <p:cNvSpPr/>
          <p:nvPr/>
        </p:nvSpPr>
        <p:spPr>
          <a:xfrm>
            <a:off x="5508104" y="1340768"/>
            <a:ext cx="288032" cy="144016"/>
          </a:xfrm>
          <a:prstGeom prst="arc">
            <a:avLst/>
          </a:prstGeom>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7" name="Arc 36"/>
          <p:cNvSpPr/>
          <p:nvPr/>
        </p:nvSpPr>
        <p:spPr>
          <a:xfrm flipV="1">
            <a:off x="5508104" y="1340768"/>
            <a:ext cx="288032" cy="144016"/>
          </a:xfrm>
          <a:prstGeom prst="arc">
            <a:avLst/>
          </a:prstGeom>
          <a:ln w="19050">
            <a:solidFill>
              <a:srgbClr val="00B05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8" name="Arc 37"/>
          <p:cNvSpPr/>
          <p:nvPr/>
        </p:nvSpPr>
        <p:spPr>
          <a:xfrm flipH="1">
            <a:off x="5508104" y="1340768"/>
            <a:ext cx="288032" cy="144016"/>
          </a:xfrm>
          <a:prstGeom prst="arc">
            <a:avLst/>
          </a:prstGeom>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9" name="Arc 38"/>
          <p:cNvSpPr/>
          <p:nvPr/>
        </p:nvSpPr>
        <p:spPr>
          <a:xfrm flipH="1" flipV="1">
            <a:off x="5508104" y="1340768"/>
            <a:ext cx="288032" cy="144016"/>
          </a:xfrm>
          <a:prstGeom prst="arc">
            <a:avLst/>
          </a:prstGeom>
          <a:ln w="19050">
            <a:solidFill>
              <a:srgbClr val="00B05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0" name="Arc 39"/>
          <p:cNvSpPr/>
          <p:nvPr/>
        </p:nvSpPr>
        <p:spPr>
          <a:xfrm flipV="1">
            <a:off x="5508104" y="5733256"/>
            <a:ext cx="288032" cy="144016"/>
          </a:xfrm>
          <a:prstGeom prst="arc">
            <a:avLst/>
          </a:prstGeom>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1" name="Arc 40"/>
          <p:cNvSpPr/>
          <p:nvPr/>
        </p:nvSpPr>
        <p:spPr>
          <a:xfrm flipH="1" flipV="1">
            <a:off x="5508104" y="5733256"/>
            <a:ext cx="288032" cy="144016"/>
          </a:xfrm>
          <a:prstGeom prst="arc">
            <a:avLst/>
          </a:prstGeom>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2" name="Rectangle 41"/>
          <p:cNvSpPr/>
          <p:nvPr/>
        </p:nvSpPr>
        <p:spPr>
          <a:xfrm>
            <a:off x="4427984" y="5949280"/>
            <a:ext cx="4392488" cy="144016"/>
          </a:xfrm>
          <a:prstGeom prst="rect">
            <a:avLst/>
          </a:prstGeom>
          <a:blipFill>
            <a:blip r:embed="rId5"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ZoneTexte 42"/>
          <p:cNvSpPr txBox="1"/>
          <p:nvPr/>
        </p:nvSpPr>
        <p:spPr>
          <a:xfrm>
            <a:off x="6944493" y="5045114"/>
            <a:ext cx="731290" cy="400110"/>
          </a:xfrm>
          <a:prstGeom prst="rect">
            <a:avLst/>
          </a:prstGeom>
          <a:noFill/>
        </p:spPr>
        <p:txBody>
          <a:bodyPr wrap="none">
            <a:spAutoFit/>
          </a:bodyPr>
          <a:lstStyle/>
          <a:p>
            <a:pPr>
              <a:defRPr/>
            </a:pPr>
            <a:r>
              <a:rPr lang="fr-FR" sz="2000" b="1" dirty="0" err="1" smtClean="0">
                <a:solidFill>
                  <a:srgbClr val="0070C0"/>
                </a:solidFill>
              </a:rPr>
              <a:t>Floor</a:t>
            </a:r>
            <a:endParaRPr lang="fr-FR" sz="2000" dirty="0">
              <a:solidFill>
                <a:schemeClr val="tx2">
                  <a:lumMod val="65000"/>
                  <a:lumOff val="35000"/>
                </a:schemeClr>
              </a:solidFill>
            </a:endParaRPr>
          </a:p>
        </p:txBody>
      </p:sp>
      <p:cxnSp>
        <p:nvCxnSpPr>
          <p:cNvPr id="44" name="Connecteur droit avec flèche 43"/>
          <p:cNvCxnSpPr/>
          <p:nvPr/>
        </p:nvCxnSpPr>
        <p:spPr>
          <a:xfrm rot="5400000">
            <a:off x="6732240" y="5589240"/>
            <a:ext cx="504056"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3826988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609600" y="0"/>
            <a:ext cx="8153400" cy="914400"/>
          </a:xfrm>
        </p:spPr>
        <p:txBody>
          <a:bodyPr>
            <a:normAutofit fontScale="90000"/>
          </a:bodyPr>
          <a:lstStyle/>
          <a:p>
            <a:r>
              <a:rPr lang="en-US" sz="3600" b="1" dirty="0" smtClean="0">
                <a:solidFill>
                  <a:schemeClr val="tx2"/>
                </a:solidFill>
                <a:latin typeface="Arial" pitchFamily="34" charset="0"/>
                <a:cs typeface="Arial" pitchFamily="34" charset="0"/>
              </a:rPr>
              <a:t>FITTING THE DOOR: “THE REAL LIFE”</a:t>
            </a:r>
            <a:endParaRPr lang="en-US" sz="3600" dirty="0">
              <a:latin typeface="Arial" pitchFamily="34" charset="0"/>
              <a:cs typeface="Arial" pitchFamily="34" charset="0"/>
            </a:endParaRPr>
          </a:p>
        </p:txBody>
      </p:sp>
      <p:sp>
        <p:nvSpPr>
          <p:cNvPr id="6" name="Slide Number Placeholder 5"/>
          <p:cNvSpPr>
            <a:spLocks noGrp="1"/>
          </p:cNvSpPr>
          <p:nvPr>
            <p:ph type="sldNum" sz="quarter" idx="12"/>
          </p:nvPr>
        </p:nvSpPr>
        <p:spPr>
          <a:xfrm>
            <a:off x="6553200" y="6416675"/>
            <a:ext cx="2133600" cy="365125"/>
          </a:xfrm>
          <a:prstGeom prst="rect">
            <a:avLst/>
          </a:prstGeom>
        </p:spPr>
        <p:txBody>
          <a:bodyPr/>
          <a:lstStyle/>
          <a:p>
            <a:fld id="{BD314897-C9DB-4176-89A5-6441CBD0E7A4}" type="slidenum">
              <a:rPr lang="en-US" smtClean="0"/>
              <a:pPr/>
              <a:t>8</a:t>
            </a:fld>
            <a:endParaRPr lang="en-US" dirty="0"/>
          </a:p>
        </p:txBody>
      </p:sp>
      <p:pic>
        <p:nvPicPr>
          <p:cNvPr id="12" name="Picture 2"/>
          <p:cNvPicPr>
            <a:picLocks noChangeAspect="1" noChangeArrowheads="1"/>
          </p:cNvPicPr>
          <p:nvPr/>
        </p:nvPicPr>
        <p:blipFill>
          <a:blip r:embed="rId3" cstate="print"/>
          <a:srcRect/>
          <a:stretch>
            <a:fillRect/>
          </a:stretch>
        </p:blipFill>
        <p:spPr bwMode="auto">
          <a:xfrm>
            <a:off x="609600" y="762001"/>
            <a:ext cx="8001000" cy="152399"/>
          </a:xfrm>
          <a:prstGeom prst="rect">
            <a:avLst/>
          </a:prstGeom>
          <a:noFill/>
          <a:ln w="9525">
            <a:noFill/>
            <a:miter lim="800000"/>
            <a:headEnd/>
            <a:tailEnd/>
          </a:ln>
        </p:spPr>
      </p:pic>
      <p:sp>
        <p:nvSpPr>
          <p:cNvPr id="14" name="ZoneTexte 13"/>
          <p:cNvSpPr txBox="1"/>
          <p:nvPr/>
        </p:nvSpPr>
        <p:spPr>
          <a:xfrm>
            <a:off x="1506960" y="990600"/>
            <a:ext cx="1706044" cy="369332"/>
          </a:xfrm>
          <a:prstGeom prst="rect">
            <a:avLst/>
          </a:prstGeom>
          <a:noFill/>
          <a:effectLst>
            <a:outerShdw blurRad="50800" dist="38100" dir="2700000" algn="tl" rotWithShape="0">
              <a:prstClr val="black">
                <a:alpha val="40000"/>
              </a:prstClr>
            </a:outerShdw>
          </a:effectLst>
        </p:spPr>
        <p:txBody>
          <a:bodyPr wrap="none">
            <a:spAutoFit/>
          </a:bodyPr>
          <a:lstStyle/>
          <a:p>
            <a:pPr>
              <a:defRPr/>
            </a:pPr>
            <a:r>
              <a:rPr lang="fr-FR" b="1" dirty="0" err="1" smtClean="0">
                <a:solidFill>
                  <a:srgbClr val="0070C0"/>
                </a:solidFill>
              </a:rPr>
              <a:t>Measured</a:t>
            </a:r>
            <a:r>
              <a:rPr lang="fr-FR" b="1" dirty="0" smtClean="0">
                <a:solidFill>
                  <a:srgbClr val="0070C0"/>
                </a:solidFill>
              </a:rPr>
              <a:t> point</a:t>
            </a:r>
            <a:endParaRPr lang="fr-FR" dirty="0">
              <a:solidFill>
                <a:schemeClr val="tx2">
                  <a:lumMod val="65000"/>
                  <a:lumOff val="35000"/>
                </a:schemeClr>
              </a:solidFill>
            </a:endParaRPr>
          </a:p>
        </p:txBody>
      </p:sp>
      <p:sp>
        <p:nvSpPr>
          <p:cNvPr id="15" name="ZoneTexte 14"/>
          <p:cNvSpPr txBox="1"/>
          <p:nvPr/>
        </p:nvSpPr>
        <p:spPr>
          <a:xfrm>
            <a:off x="5467400" y="1008622"/>
            <a:ext cx="795859" cy="400110"/>
          </a:xfrm>
          <a:prstGeom prst="rect">
            <a:avLst/>
          </a:prstGeom>
          <a:noFill/>
          <a:effectLst>
            <a:outerShdw blurRad="50800" dist="38100" dir="2700000" algn="tl" rotWithShape="0">
              <a:prstClr val="black">
                <a:alpha val="40000"/>
              </a:prstClr>
            </a:outerShdw>
          </a:effectLst>
        </p:spPr>
        <p:txBody>
          <a:bodyPr wrap="none">
            <a:spAutoFit/>
          </a:bodyPr>
          <a:lstStyle/>
          <a:p>
            <a:pPr>
              <a:defRPr/>
            </a:pPr>
            <a:r>
              <a:rPr lang="fr-FR" sz="2000" b="1" dirty="0" err="1" smtClean="0">
                <a:solidFill>
                  <a:srgbClr val="0070C0"/>
                </a:solidFill>
              </a:rPr>
              <a:t>Hinge</a:t>
            </a:r>
            <a:endParaRPr lang="fr-FR" sz="2000" dirty="0">
              <a:solidFill>
                <a:schemeClr val="tx2">
                  <a:lumMod val="65000"/>
                  <a:lumOff val="35000"/>
                </a:schemeClr>
              </a:solidFill>
            </a:endParaRPr>
          </a:p>
        </p:txBody>
      </p:sp>
      <p:cxnSp>
        <p:nvCxnSpPr>
          <p:cNvPr id="16" name="Connecteur droit avec flèche 15"/>
          <p:cNvCxnSpPr/>
          <p:nvPr/>
        </p:nvCxnSpPr>
        <p:spPr>
          <a:xfrm rot="5400000">
            <a:off x="1038908" y="1458652"/>
            <a:ext cx="648072"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a:endCxn id="38" idx="12"/>
          </p:cNvCxnSpPr>
          <p:nvPr/>
        </p:nvCxnSpPr>
        <p:spPr>
          <a:xfrm rot="5400000">
            <a:off x="2061379" y="1503125"/>
            <a:ext cx="678186" cy="3732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rot="5400000">
            <a:off x="3559188" y="3965016"/>
            <a:ext cx="4392488"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rot="5400000">
            <a:off x="5575412" y="2236824"/>
            <a:ext cx="936104"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rot="5400000">
            <a:off x="4819328" y="4073028"/>
            <a:ext cx="2448272"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rot="5400000">
            <a:off x="5683424" y="5801220"/>
            <a:ext cx="720080"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6043464" y="1831488"/>
            <a:ext cx="2952328"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rot="5400000">
            <a:off x="6830906" y="3996374"/>
            <a:ext cx="4329772"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24" name="Forme libre 23"/>
          <p:cNvSpPr/>
          <p:nvPr/>
        </p:nvSpPr>
        <p:spPr>
          <a:xfrm>
            <a:off x="4459288" y="1768772"/>
            <a:ext cx="1127720" cy="4464496"/>
          </a:xfrm>
          <a:custGeom>
            <a:avLst/>
            <a:gdLst>
              <a:gd name="connsiteX0" fmla="*/ 237066 w 1159933"/>
              <a:gd name="connsiteY0" fmla="*/ 0 h 4368800"/>
              <a:gd name="connsiteX1" fmla="*/ 237066 w 1159933"/>
              <a:gd name="connsiteY1" fmla="*/ 0 h 4368800"/>
              <a:gd name="connsiteX2" fmla="*/ 186266 w 1159933"/>
              <a:gd name="connsiteY2" fmla="*/ 59267 h 4368800"/>
              <a:gd name="connsiteX3" fmla="*/ 143933 w 1159933"/>
              <a:gd name="connsiteY3" fmla="*/ 101600 h 4368800"/>
              <a:gd name="connsiteX4" fmla="*/ 127000 w 1159933"/>
              <a:gd name="connsiteY4" fmla="*/ 152400 h 4368800"/>
              <a:gd name="connsiteX5" fmla="*/ 135466 w 1159933"/>
              <a:gd name="connsiteY5" fmla="*/ 414867 h 4368800"/>
              <a:gd name="connsiteX6" fmla="*/ 152400 w 1159933"/>
              <a:gd name="connsiteY6" fmla="*/ 440267 h 4368800"/>
              <a:gd name="connsiteX7" fmla="*/ 160866 w 1159933"/>
              <a:gd name="connsiteY7" fmla="*/ 499533 h 4368800"/>
              <a:gd name="connsiteX8" fmla="*/ 203200 w 1159933"/>
              <a:gd name="connsiteY8" fmla="*/ 558800 h 4368800"/>
              <a:gd name="connsiteX9" fmla="*/ 194733 w 1159933"/>
              <a:gd name="connsiteY9" fmla="*/ 770467 h 4368800"/>
              <a:gd name="connsiteX10" fmla="*/ 177800 w 1159933"/>
              <a:gd name="connsiteY10" fmla="*/ 795867 h 4368800"/>
              <a:gd name="connsiteX11" fmla="*/ 169333 w 1159933"/>
              <a:gd name="connsiteY11" fmla="*/ 821267 h 4368800"/>
              <a:gd name="connsiteX12" fmla="*/ 160866 w 1159933"/>
              <a:gd name="connsiteY12" fmla="*/ 889000 h 4368800"/>
              <a:gd name="connsiteX13" fmla="*/ 135466 w 1159933"/>
              <a:gd name="connsiteY13" fmla="*/ 922867 h 4368800"/>
              <a:gd name="connsiteX14" fmla="*/ 118533 w 1159933"/>
              <a:gd name="connsiteY14" fmla="*/ 990600 h 4368800"/>
              <a:gd name="connsiteX15" fmla="*/ 84666 w 1159933"/>
              <a:gd name="connsiteY15" fmla="*/ 1049867 h 4368800"/>
              <a:gd name="connsiteX16" fmla="*/ 76200 w 1159933"/>
              <a:gd name="connsiteY16" fmla="*/ 1109133 h 4368800"/>
              <a:gd name="connsiteX17" fmla="*/ 59266 w 1159933"/>
              <a:gd name="connsiteY17" fmla="*/ 1151467 h 4368800"/>
              <a:gd name="connsiteX18" fmla="*/ 50800 w 1159933"/>
              <a:gd name="connsiteY18" fmla="*/ 1176867 h 4368800"/>
              <a:gd name="connsiteX19" fmla="*/ 33866 w 1159933"/>
              <a:gd name="connsiteY19" fmla="*/ 1278467 h 4368800"/>
              <a:gd name="connsiteX20" fmla="*/ 16933 w 1159933"/>
              <a:gd name="connsiteY20" fmla="*/ 1303867 h 4368800"/>
              <a:gd name="connsiteX21" fmla="*/ 8466 w 1159933"/>
              <a:gd name="connsiteY21" fmla="*/ 1380067 h 4368800"/>
              <a:gd name="connsiteX22" fmla="*/ 0 w 1159933"/>
              <a:gd name="connsiteY22" fmla="*/ 1422400 h 4368800"/>
              <a:gd name="connsiteX23" fmla="*/ 8466 w 1159933"/>
              <a:gd name="connsiteY23" fmla="*/ 1710267 h 4368800"/>
              <a:gd name="connsiteX24" fmla="*/ 16933 w 1159933"/>
              <a:gd name="connsiteY24" fmla="*/ 1735667 h 4368800"/>
              <a:gd name="connsiteX25" fmla="*/ 25400 w 1159933"/>
              <a:gd name="connsiteY25" fmla="*/ 1786467 h 4368800"/>
              <a:gd name="connsiteX26" fmla="*/ 42333 w 1159933"/>
              <a:gd name="connsiteY26" fmla="*/ 1837267 h 4368800"/>
              <a:gd name="connsiteX27" fmla="*/ 50800 w 1159933"/>
              <a:gd name="connsiteY27" fmla="*/ 1871133 h 4368800"/>
              <a:gd name="connsiteX28" fmla="*/ 59266 w 1159933"/>
              <a:gd name="connsiteY28" fmla="*/ 1947333 h 4368800"/>
              <a:gd name="connsiteX29" fmla="*/ 33866 w 1159933"/>
              <a:gd name="connsiteY29" fmla="*/ 2175933 h 4368800"/>
              <a:gd name="connsiteX30" fmla="*/ 25400 w 1159933"/>
              <a:gd name="connsiteY30" fmla="*/ 2286000 h 4368800"/>
              <a:gd name="connsiteX31" fmla="*/ 8466 w 1159933"/>
              <a:gd name="connsiteY31" fmla="*/ 2353733 h 4368800"/>
              <a:gd name="connsiteX32" fmla="*/ 16933 w 1159933"/>
              <a:gd name="connsiteY32" fmla="*/ 2472267 h 4368800"/>
              <a:gd name="connsiteX33" fmla="*/ 42333 w 1159933"/>
              <a:gd name="connsiteY33" fmla="*/ 2590800 h 4368800"/>
              <a:gd name="connsiteX34" fmla="*/ 59266 w 1159933"/>
              <a:gd name="connsiteY34" fmla="*/ 2760133 h 4368800"/>
              <a:gd name="connsiteX35" fmla="*/ 93133 w 1159933"/>
              <a:gd name="connsiteY35" fmla="*/ 2819400 h 4368800"/>
              <a:gd name="connsiteX36" fmla="*/ 101600 w 1159933"/>
              <a:gd name="connsiteY36" fmla="*/ 2844800 h 4368800"/>
              <a:gd name="connsiteX37" fmla="*/ 135466 w 1159933"/>
              <a:gd name="connsiteY37" fmla="*/ 2937933 h 4368800"/>
              <a:gd name="connsiteX38" fmla="*/ 143933 w 1159933"/>
              <a:gd name="connsiteY38" fmla="*/ 2980267 h 4368800"/>
              <a:gd name="connsiteX39" fmla="*/ 135466 w 1159933"/>
              <a:gd name="connsiteY39" fmla="*/ 3081867 h 4368800"/>
              <a:gd name="connsiteX40" fmla="*/ 127000 w 1159933"/>
              <a:gd name="connsiteY40" fmla="*/ 3115733 h 4368800"/>
              <a:gd name="connsiteX41" fmla="*/ 110066 w 1159933"/>
              <a:gd name="connsiteY41" fmla="*/ 3208867 h 4368800"/>
              <a:gd name="connsiteX42" fmla="*/ 110066 w 1159933"/>
              <a:gd name="connsiteY42" fmla="*/ 3513667 h 4368800"/>
              <a:gd name="connsiteX43" fmla="*/ 127000 w 1159933"/>
              <a:gd name="connsiteY43" fmla="*/ 3539067 h 4368800"/>
              <a:gd name="connsiteX44" fmla="*/ 143933 w 1159933"/>
              <a:gd name="connsiteY44" fmla="*/ 3581400 h 4368800"/>
              <a:gd name="connsiteX45" fmla="*/ 160866 w 1159933"/>
              <a:gd name="connsiteY45" fmla="*/ 3649133 h 4368800"/>
              <a:gd name="connsiteX46" fmla="*/ 160866 w 1159933"/>
              <a:gd name="connsiteY46" fmla="*/ 3843867 h 4368800"/>
              <a:gd name="connsiteX47" fmla="*/ 143933 w 1159933"/>
              <a:gd name="connsiteY47" fmla="*/ 3869267 h 4368800"/>
              <a:gd name="connsiteX48" fmla="*/ 135466 w 1159933"/>
              <a:gd name="connsiteY48" fmla="*/ 4106333 h 4368800"/>
              <a:gd name="connsiteX49" fmla="*/ 160866 w 1159933"/>
              <a:gd name="connsiteY49" fmla="*/ 4182533 h 4368800"/>
              <a:gd name="connsiteX50" fmla="*/ 186266 w 1159933"/>
              <a:gd name="connsiteY50" fmla="*/ 4250267 h 4368800"/>
              <a:gd name="connsiteX51" fmla="*/ 194733 w 1159933"/>
              <a:gd name="connsiteY51" fmla="*/ 4275667 h 4368800"/>
              <a:gd name="connsiteX52" fmla="*/ 228600 w 1159933"/>
              <a:gd name="connsiteY52" fmla="*/ 4318000 h 4368800"/>
              <a:gd name="connsiteX53" fmla="*/ 237066 w 1159933"/>
              <a:gd name="connsiteY53" fmla="*/ 4360333 h 4368800"/>
              <a:gd name="connsiteX54" fmla="*/ 1159933 w 1159933"/>
              <a:gd name="connsiteY54" fmla="*/ 4368800 h 4368800"/>
              <a:gd name="connsiteX55" fmla="*/ 1151466 w 1159933"/>
              <a:gd name="connsiteY55" fmla="*/ 33867 h 4368800"/>
              <a:gd name="connsiteX56" fmla="*/ 237066 w 1159933"/>
              <a:gd name="connsiteY56" fmla="*/ 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159933" h="4368800">
                <a:moveTo>
                  <a:pt x="237066" y="0"/>
                </a:moveTo>
                <a:lnTo>
                  <a:pt x="237066" y="0"/>
                </a:lnTo>
                <a:cubicBezTo>
                  <a:pt x="220133" y="19756"/>
                  <a:pt x="204665" y="40868"/>
                  <a:pt x="186266" y="59267"/>
                </a:cubicBezTo>
                <a:cubicBezTo>
                  <a:pt x="156914" y="88619"/>
                  <a:pt x="161995" y="60959"/>
                  <a:pt x="143933" y="101600"/>
                </a:cubicBezTo>
                <a:cubicBezTo>
                  <a:pt x="136684" y="117911"/>
                  <a:pt x="127000" y="152400"/>
                  <a:pt x="127000" y="152400"/>
                </a:cubicBezTo>
                <a:cubicBezTo>
                  <a:pt x="129822" y="239889"/>
                  <a:pt x="127772" y="327671"/>
                  <a:pt x="135466" y="414867"/>
                </a:cubicBezTo>
                <a:cubicBezTo>
                  <a:pt x="136360" y="425003"/>
                  <a:pt x="149476" y="430520"/>
                  <a:pt x="152400" y="440267"/>
                </a:cubicBezTo>
                <a:cubicBezTo>
                  <a:pt x="158134" y="459381"/>
                  <a:pt x="154556" y="480601"/>
                  <a:pt x="160866" y="499533"/>
                </a:cubicBezTo>
                <a:cubicBezTo>
                  <a:pt x="170702" y="529043"/>
                  <a:pt x="184171" y="539772"/>
                  <a:pt x="203200" y="558800"/>
                </a:cubicBezTo>
                <a:cubicBezTo>
                  <a:pt x="200378" y="629356"/>
                  <a:pt x="202256" y="700257"/>
                  <a:pt x="194733" y="770467"/>
                </a:cubicBezTo>
                <a:cubicBezTo>
                  <a:pt x="193649" y="780585"/>
                  <a:pt x="182351" y="786766"/>
                  <a:pt x="177800" y="795867"/>
                </a:cubicBezTo>
                <a:cubicBezTo>
                  <a:pt x="173809" y="803849"/>
                  <a:pt x="172155" y="812800"/>
                  <a:pt x="169333" y="821267"/>
                </a:cubicBezTo>
                <a:cubicBezTo>
                  <a:pt x="166511" y="843845"/>
                  <a:pt x="168061" y="867414"/>
                  <a:pt x="160866" y="889000"/>
                </a:cubicBezTo>
                <a:cubicBezTo>
                  <a:pt x="156404" y="902387"/>
                  <a:pt x="140893" y="909841"/>
                  <a:pt x="135466" y="922867"/>
                </a:cubicBezTo>
                <a:cubicBezTo>
                  <a:pt x="126515" y="944349"/>
                  <a:pt x="131442" y="971236"/>
                  <a:pt x="118533" y="990600"/>
                </a:cubicBezTo>
                <a:cubicBezTo>
                  <a:pt x="94599" y="1026502"/>
                  <a:pt x="106151" y="1006899"/>
                  <a:pt x="84666" y="1049867"/>
                </a:cubicBezTo>
                <a:cubicBezTo>
                  <a:pt x="81844" y="1069622"/>
                  <a:pt x="81040" y="1089773"/>
                  <a:pt x="76200" y="1109133"/>
                </a:cubicBezTo>
                <a:cubicBezTo>
                  <a:pt x="72514" y="1123878"/>
                  <a:pt x="64602" y="1137236"/>
                  <a:pt x="59266" y="1151467"/>
                </a:cubicBezTo>
                <a:cubicBezTo>
                  <a:pt x="56132" y="1159823"/>
                  <a:pt x="53622" y="1168400"/>
                  <a:pt x="50800" y="1176867"/>
                </a:cubicBezTo>
                <a:cubicBezTo>
                  <a:pt x="48117" y="1201015"/>
                  <a:pt x="48051" y="1250097"/>
                  <a:pt x="33866" y="1278467"/>
                </a:cubicBezTo>
                <a:cubicBezTo>
                  <a:pt x="29315" y="1287568"/>
                  <a:pt x="22577" y="1295400"/>
                  <a:pt x="16933" y="1303867"/>
                </a:cubicBezTo>
                <a:cubicBezTo>
                  <a:pt x="14111" y="1329267"/>
                  <a:pt x="12080" y="1354768"/>
                  <a:pt x="8466" y="1380067"/>
                </a:cubicBezTo>
                <a:cubicBezTo>
                  <a:pt x="6431" y="1394313"/>
                  <a:pt x="0" y="1408010"/>
                  <a:pt x="0" y="1422400"/>
                </a:cubicBezTo>
                <a:cubicBezTo>
                  <a:pt x="0" y="1518397"/>
                  <a:pt x="3285" y="1614410"/>
                  <a:pt x="8466" y="1710267"/>
                </a:cubicBezTo>
                <a:cubicBezTo>
                  <a:pt x="8948" y="1719179"/>
                  <a:pt x="14997" y="1726955"/>
                  <a:pt x="16933" y="1735667"/>
                </a:cubicBezTo>
                <a:cubicBezTo>
                  <a:pt x="20657" y="1752425"/>
                  <a:pt x="21236" y="1769813"/>
                  <a:pt x="25400" y="1786467"/>
                </a:cubicBezTo>
                <a:cubicBezTo>
                  <a:pt x="29729" y="1803783"/>
                  <a:pt x="37204" y="1820171"/>
                  <a:pt x="42333" y="1837267"/>
                </a:cubicBezTo>
                <a:cubicBezTo>
                  <a:pt x="45677" y="1848412"/>
                  <a:pt x="47978" y="1859844"/>
                  <a:pt x="50800" y="1871133"/>
                </a:cubicBezTo>
                <a:cubicBezTo>
                  <a:pt x="53622" y="1896533"/>
                  <a:pt x="60040" y="1921788"/>
                  <a:pt x="59266" y="1947333"/>
                </a:cubicBezTo>
                <a:cubicBezTo>
                  <a:pt x="53963" y="2122314"/>
                  <a:pt x="62203" y="2090926"/>
                  <a:pt x="33866" y="2175933"/>
                </a:cubicBezTo>
                <a:cubicBezTo>
                  <a:pt x="31044" y="2212622"/>
                  <a:pt x="30604" y="2249572"/>
                  <a:pt x="25400" y="2286000"/>
                </a:cubicBezTo>
                <a:cubicBezTo>
                  <a:pt x="22109" y="2309039"/>
                  <a:pt x="8466" y="2353733"/>
                  <a:pt x="8466" y="2353733"/>
                </a:cubicBezTo>
                <a:cubicBezTo>
                  <a:pt x="11288" y="2393244"/>
                  <a:pt x="13774" y="2432781"/>
                  <a:pt x="16933" y="2472267"/>
                </a:cubicBezTo>
                <a:cubicBezTo>
                  <a:pt x="25041" y="2573613"/>
                  <a:pt x="8527" y="2540090"/>
                  <a:pt x="42333" y="2590800"/>
                </a:cubicBezTo>
                <a:cubicBezTo>
                  <a:pt x="47977" y="2647244"/>
                  <a:pt x="49940" y="2704179"/>
                  <a:pt x="59266" y="2760133"/>
                </a:cubicBezTo>
                <a:cubicBezTo>
                  <a:pt x="62976" y="2782395"/>
                  <a:pt x="83529" y="2800191"/>
                  <a:pt x="93133" y="2819400"/>
                </a:cubicBezTo>
                <a:cubicBezTo>
                  <a:pt x="97124" y="2827382"/>
                  <a:pt x="98466" y="2836444"/>
                  <a:pt x="101600" y="2844800"/>
                </a:cubicBezTo>
                <a:cubicBezTo>
                  <a:pt x="116749" y="2885197"/>
                  <a:pt x="123608" y="2894452"/>
                  <a:pt x="135466" y="2937933"/>
                </a:cubicBezTo>
                <a:cubicBezTo>
                  <a:pt x="139252" y="2951817"/>
                  <a:pt x="141111" y="2966156"/>
                  <a:pt x="143933" y="2980267"/>
                </a:cubicBezTo>
                <a:cubicBezTo>
                  <a:pt x="141111" y="3014134"/>
                  <a:pt x="139681" y="3048145"/>
                  <a:pt x="135466" y="3081867"/>
                </a:cubicBezTo>
                <a:cubicBezTo>
                  <a:pt x="134023" y="3093413"/>
                  <a:pt x="129081" y="3104285"/>
                  <a:pt x="127000" y="3115733"/>
                </a:cubicBezTo>
                <a:cubicBezTo>
                  <a:pt x="106778" y="3226955"/>
                  <a:pt x="129268" y="3132062"/>
                  <a:pt x="110066" y="3208867"/>
                </a:cubicBezTo>
                <a:cubicBezTo>
                  <a:pt x="106973" y="3283108"/>
                  <a:pt x="92568" y="3426177"/>
                  <a:pt x="110066" y="3513667"/>
                </a:cubicBezTo>
                <a:cubicBezTo>
                  <a:pt x="112062" y="3523645"/>
                  <a:pt x="122449" y="3529966"/>
                  <a:pt x="127000" y="3539067"/>
                </a:cubicBezTo>
                <a:cubicBezTo>
                  <a:pt x="133797" y="3552660"/>
                  <a:pt x="139464" y="3566874"/>
                  <a:pt x="143933" y="3581400"/>
                </a:cubicBezTo>
                <a:cubicBezTo>
                  <a:pt x="150777" y="3603643"/>
                  <a:pt x="160866" y="3649133"/>
                  <a:pt x="160866" y="3649133"/>
                </a:cubicBezTo>
                <a:cubicBezTo>
                  <a:pt x="167973" y="3727311"/>
                  <a:pt x="176759" y="3764404"/>
                  <a:pt x="160866" y="3843867"/>
                </a:cubicBezTo>
                <a:cubicBezTo>
                  <a:pt x="158870" y="3853845"/>
                  <a:pt x="149577" y="3860800"/>
                  <a:pt x="143933" y="3869267"/>
                </a:cubicBezTo>
                <a:cubicBezTo>
                  <a:pt x="114926" y="3985296"/>
                  <a:pt x="121873" y="3929617"/>
                  <a:pt x="135466" y="4106333"/>
                </a:cubicBezTo>
                <a:cubicBezTo>
                  <a:pt x="139433" y="4157911"/>
                  <a:pt x="138069" y="4148337"/>
                  <a:pt x="160866" y="4182533"/>
                </a:cubicBezTo>
                <a:cubicBezTo>
                  <a:pt x="176476" y="4244971"/>
                  <a:pt x="159702" y="4188284"/>
                  <a:pt x="186266" y="4250267"/>
                </a:cubicBezTo>
                <a:cubicBezTo>
                  <a:pt x="189782" y="4258470"/>
                  <a:pt x="190742" y="4267685"/>
                  <a:pt x="194733" y="4275667"/>
                </a:cubicBezTo>
                <a:cubicBezTo>
                  <a:pt x="205415" y="4297030"/>
                  <a:pt x="212848" y="4302249"/>
                  <a:pt x="228600" y="4318000"/>
                </a:cubicBezTo>
                <a:cubicBezTo>
                  <a:pt x="238851" y="4348755"/>
                  <a:pt x="237066" y="4334475"/>
                  <a:pt x="237066" y="4360333"/>
                </a:cubicBezTo>
                <a:lnTo>
                  <a:pt x="1159933" y="4368800"/>
                </a:lnTo>
                <a:cubicBezTo>
                  <a:pt x="1157111" y="2923822"/>
                  <a:pt x="1154288" y="1478845"/>
                  <a:pt x="1151466" y="33867"/>
                </a:cubicBezTo>
                <a:lnTo>
                  <a:pt x="237066" y="0"/>
                </a:lnTo>
                <a:close/>
              </a:path>
            </a:pathLst>
          </a:custGeom>
          <a:blipFill>
            <a:blip r:embed="rId4" cstate="print"/>
            <a:tile tx="0" ty="0" sx="100000" sy="100000" flip="none" algn="tl"/>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5" name="Connecteur droit 24"/>
          <p:cNvCxnSpPr/>
          <p:nvPr/>
        </p:nvCxnSpPr>
        <p:spPr>
          <a:xfrm rot="10800000">
            <a:off x="5611416" y="2560860"/>
            <a:ext cx="144016"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rot="10800000">
            <a:off x="5611417" y="5657204"/>
            <a:ext cx="144016"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27" name="Arc 26"/>
          <p:cNvSpPr/>
          <p:nvPr/>
        </p:nvSpPr>
        <p:spPr>
          <a:xfrm>
            <a:off x="5755432" y="1696764"/>
            <a:ext cx="288032" cy="144016"/>
          </a:xfrm>
          <a:prstGeom prst="arc">
            <a:avLst/>
          </a:prstGeom>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8" name="Arc 27"/>
          <p:cNvSpPr/>
          <p:nvPr/>
        </p:nvSpPr>
        <p:spPr>
          <a:xfrm flipV="1">
            <a:off x="5755432" y="1696764"/>
            <a:ext cx="288032" cy="144016"/>
          </a:xfrm>
          <a:prstGeom prst="arc">
            <a:avLst/>
          </a:prstGeom>
          <a:ln w="19050">
            <a:solidFill>
              <a:srgbClr val="00B05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9" name="Arc 28"/>
          <p:cNvSpPr/>
          <p:nvPr/>
        </p:nvSpPr>
        <p:spPr>
          <a:xfrm flipH="1">
            <a:off x="5755432" y="1696764"/>
            <a:ext cx="288032" cy="144016"/>
          </a:xfrm>
          <a:prstGeom prst="arc">
            <a:avLst/>
          </a:prstGeom>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0" name="Arc 29"/>
          <p:cNvSpPr/>
          <p:nvPr/>
        </p:nvSpPr>
        <p:spPr>
          <a:xfrm flipH="1" flipV="1">
            <a:off x="5755432" y="1696764"/>
            <a:ext cx="288032" cy="144016"/>
          </a:xfrm>
          <a:prstGeom prst="arc">
            <a:avLst/>
          </a:prstGeom>
          <a:ln w="19050">
            <a:solidFill>
              <a:srgbClr val="00B05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1" name="Arc 30"/>
          <p:cNvSpPr/>
          <p:nvPr/>
        </p:nvSpPr>
        <p:spPr>
          <a:xfrm flipV="1">
            <a:off x="5755432" y="6089252"/>
            <a:ext cx="288032" cy="144016"/>
          </a:xfrm>
          <a:prstGeom prst="arc">
            <a:avLst/>
          </a:prstGeom>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2" name="Arc 31"/>
          <p:cNvSpPr/>
          <p:nvPr/>
        </p:nvSpPr>
        <p:spPr>
          <a:xfrm flipH="1" flipV="1">
            <a:off x="5755432" y="6089252"/>
            <a:ext cx="288032" cy="144016"/>
          </a:xfrm>
          <a:prstGeom prst="arc">
            <a:avLst/>
          </a:prstGeom>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3" name="Rectangle 32"/>
          <p:cNvSpPr/>
          <p:nvPr/>
        </p:nvSpPr>
        <p:spPr>
          <a:xfrm rot="674775">
            <a:off x="979898" y="2085642"/>
            <a:ext cx="2592288" cy="4104456"/>
          </a:xfrm>
          <a:prstGeom prst="rect">
            <a:avLst/>
          </a:prstGeom>
          <a:blipFill>
            <a:blip r:embed="rId5"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4" name="Connecteur droit 33"/>
          <p:cNvCxnSpPr/>
          <p:nvPr/>
        </p:nvCxnSpPr>
        <p:spPr>
          <a:xfrm rot="6074775">
            <a:off x="-1648748" y="3440475"/>
            <a:ext cx="4896544"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rot="674775">
            <a:off x="951236" y="2691684"/>
            <a:ext cx="288032"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rot="674775">
            <a:off x="445672" y="5234195"/>
            <a:ext cx="28803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7" name="Triangle isocèle 36"/>
          <p:cNvSpPr/>
          <p:nvPr/>
        </p:nvSpPr>
        <p:spPr>
          <a:xfrm rot="674775">
            <a:off x="3213853" y="4156532"/>
            <a:ext cx="144016" cy="144016"/>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Forme libre 37"/>
          <p:cNvSpPr/>
          <p:nvPr/>
        </p:nvSpPr>
        <p:spPr>
          <a:xfrm rot="674775">
            <a:off x="1404340" y="2083526"/>
            <a:ext cx="2583873" cy="117764"/>
          </a:xfrm>
          <a:custGeom>
            <a:avLst/>
            <a:gdLst>
              <a:gd name="connsiteX0" fmla="*/ 0 w 2583873"/>
              <a:gd name="connsiteY0" fmla="*/ 69273 h 117764"/>
              <a:gd name="connsiteX1" fmla="*/ 69273 w 2583873"/>
              <a:gd name="connsiteY1" fmla="*/ 55419 h 117764"/>
              <a:gd name="connsiteX2" fmla="*/ 131618 w 2583873"/>
              <a:gd name="connsiteY2" fmla="*/ 20782 h 117764"/>
              <a:gd name="connsiteX3" fmla="*/ 207818 w 2583873"/>
              <a:gd name="connsiteY3" fmla="*/ 27709 h 117764"/>
              <a:gd name="connsiteX4" fmla="*/ 228600 w 2583873"/>
              <a:gd name="connsiteY4" fmla="*/ 34637 h 117764"/>
              <a:gd name="connsiteX5" fmla="*/ 374073 w 2583873"/>
              <a:gd name="connsiteY5" fmla="*/ 27709 h 117764"/>
              <a:gd name="connsiteX6" fmla="*/ 450273 w 2583873"/>
              <a:gd name="connsiteY6" fmla="*/ 6928 h 117764"/>
              <a:gd name="connsiteX7" fmla="*/ 471054 w 2583873"/>
              <a:gd name="connsiteY7" fmla="*/ 0 h 117764"/>
              <a:gd name="connsiteX8" fmla="*/ 616527 w 2583873"/>
              <a:gd name="connsiteY8" fmla="*/ 6928 h 117764"/>
              <a:gd name="connsiteX9" fmla="*/ 637309 w 2583873"/>
              <a:gd name="connsiteY9" fmla="*/ 13855 h 117764"/>
              <a:gd name="connsiteX10" fmla="*/ 685800 w 2583873"/>
              <a:gd name="connsiteY10" fmla="*/ 20782 h 117764"/>
              <a:gd name="connsiteX11" fmla="*/ 727363 w 2583873"/>
              <a:gd name="connsiteY11" fmla="*/ 27709 h 117764"/>
              <a:gd name="connsiteX12" fmla="*/ 796636 w 2583873"/>
              <a:gd name="connsiteY12" fmla="*/ 41564 h 117764"/>
              <a:gd name="connsiteX13" fmla="*/ 886691 w 2583873"/>
              <a:gd name="connsiteY13" fmla="*/ 62346 h 117764"/>
              <a:gd name="connsiteX14" fmla="*/ 907473 w 2583873"/>
              <a:gd name="connsiteY14" fmla="*/ 69273 h 117764"/>
              <a:gd name="connsiteX15" fmla="*/ 969818 w 2583873"/>
              <a:gd name="connsiteY15" fmla="*/ 62346 h 117764"/>
              <a:gd name="connsiteX16" fmla="*/ 990600 w 2583873"/>
              <a:gd name="connsiteY16" fmla="*/ 55419 h 117764"/>
              <a:gd name="connsiteX17" fmla="*/ 1018309 w 2583873"/>
              <a:gd name="connsiteY17" fmla="*/ 48491 h 117764"/>
              <a:gd name="connsiteX18" fmla="*/ 1073727 w 2583873"/>
              <a:gd name="connsiteY18" fmla="*/ 41564 h 117764"/>
              <a:gd name="connsiteX19" fmla="*/ 1226127 w 2583873"/>
              <a:gd name="connsiteY19" fmla="*/ 34637 h 117764"/>
              <a:gd name="connsiteX20" fmla="*/ 1281545 w 2583873"/>
              <a:gd name="connsiteY20" fmla="*/ 55419 h 117764"/>
              <a:gd name="connsiteX21" fmla="*/ 1302327 w 2583873"/>
              <a:gd name="connsiteY21" fmla="*/ 69273 h 117764"/>
              <a:gd name="connsiteX22" fmla="*/ 1378527 w 2583873"/>
              <a:gd name="connsiteY22" fmla="*/ 90055 h 117764"/>
              <a:gd name="connsiteX23" fmla="*/ 1447800 w 2583873"/>
              <a:gd name="connsiteY23" fmla="*/ 103909 h 117764"/>
              <a:gd name="connsiteX24" fmla="*/ 1503218 w 2583873"/>
              <a:gd name="connsiteY24" fmla="*/ 90055 h 117764"/>
              <a:gd name="connsiteX25" fmla="*/ 1524000 w 2583873"/>
              <a:gd name="connsiteY25" fmla="*/ 76200 h 117764"/>
              <a:gd name="connsiteX26" fmla="*/ 1551709 w 2583873"/>
              <a:gd name="connsiteY26" fmla="*/ 69273 h 117764"/>
              <a:gd name="connsiteX27" fmla="*/ 1593273 w 2583873"/>
              <a:gd name="connsiteY27" fmla="*/ 55419 h 117764"/>
              <a:gd name="connsiteX28" fmla="*/ 1614054 w 2583873"/>
              <a:gd name="connsiteY28" fmla="*/ 48491 h 117764"/>
              <a:gd name="connsiteX29" fmla="*/ 1697182 w 2583873"/>
              <a:gd name="connsiteY29" fmla="*/ 34637 h 117764"/>
              <a:gd name="connsiteX30" fmla="*/ 1717963 w 2583873"/>
              <a:gd name="connsiteY30" fmla="*/ 27709 h 117764"/>
              <a:gd name="connsiteX31" fmla="*/ 1821873 w 2583873"/>
              <a:gd name="connsiteY31" fmla="*/ 41564 h 117764"/>
              <a:gd name="connsiteX32" fmla="*/ 1863436 w 2583873"/>
              <a:gd name="connsiteY32" fmla="*/ 55419 h 117764"/>
              <a:gd name="connsiteX33" fmla="*/ 1918854 w 2583873"/>
              <a:gd name="connsiteY33" fmla="*/ 62346 h 117764"/>
              <a:gd name="connsiteX34" fmla="*/ 1960418 w 2583873"/>
              <a:gd name="connsiteY34" fmla="*/ 55419 h 117764"/>
              <a:gd name="connsiteX35" fmla="*/ 2022763 w 2583873"/>
              <a:gd name="connsiteY35" fmla="*/ 41564 h 117764"/>
              <a:gd name="connsiteX36" fmla="*/ 2092036 w 2583873"/>
              <a:gd name="connsiteY36" fmla="*/ 34637 h 117764"/>
              <a:gd name="connsiteX37" fmla="*/ 2147454 w 2583873"/>
              <a:gd name="connsiteY37" fmla="*/ 27709 h 117764"/>
              <a:gd name="connsiteX38" fmla="*/ 2258291 w 2583873"/>
              <a:gd name="connsiteY38" fmla="*/ 34637 h 117764"/>
              <a:gd name="connsiteX39" fmla="*/ 2286000 w 2583873"/>
              <a:gd name="connsiteY39" fmla="*/ 41564 h 117764"/>
              <a:gd name="connsiteX40" fmla="*/ 2355273 w 2583873"/>
              <a:gd name="connsiteY40" fmla="*/ 69273 h 117764"/>
              <a:gd name="connsiteX41" fmla="*/ 2362200 w 2583873"/>
              <a:gd name="connsiteY41" fmla="*/ 96982 h 117764"/>
              <a:gd name="connsiteX42" fmla="*/ 2382982 w 2583873"/>
              <a:gd name="connsiteY42" fmla="*/ 103909 h 117764"/>
              <a:gd name="connsiteX43" fmla="*/ 2403763 w 2583873"/>
              <a:gd name="connsiteY43" fmla="*/ 117764 h 117764"/>
              <a:gd name="connsiteX44" fmla="*/ 2486891 w 2583873"/>
              <a:gd name="connsiteY44" fmla="*/ 110837 h 117764"/>
              <a:gd name="connsiteX45" fmla="*/ 2507673 w 2583873"/>
              <a:gd name="connsiteY45" fmla="*/ 103909 h 117764"/>
              <a:gd name="connsiteX46" fmla="*/ 2528454 w 2583873"/>
              <a:gd name="connsiteY46" fmla="*/ 83128 h 117764"/>
              <a:gd name="connsiteX47" fmla="*/ 2549236 w 2583873"/>
              <a:gd name="connsiteY47" fmla="*/ 76200 h 117764"/>
              <a:gd name="connsiteX48" fmla="*/ 2583873 w 2583873"/>
              <a:gd name="connsiteY48" fmla="*/ 62346 h 117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583873" h="117764">
                <a:moveTo>
                  <a:pt x="0" y="69273"/>
                </a:moveTo>
                <a:cubicBezTo>
                  <a:pt x="12043" y="67553"/>
                  <a:pt x="52534" y="64719"/>
                  <a:pt x="69273" y="55419"/>
                </a:cubicBezTo>
                <a:cubicBezTo>
                  <a:pt x="140731" y="15719"/>
                  <a:pt x="84594" y="36456"/>
                  <a:pt x="131618" y="20782"/>
                </a:cubicBezTo>
                <a:cubicBezTo>
                  <a:pt x="157018" y="23091"/>
                  <a:pt x="182570" y="24102"/>
                  <a:pt x="207818" y="27709"/>
                </a:cubicBezTo>
                <a:cubicBezTo>
                  <a:pt x="215047" y="28742"/>
                  <a:pt x="221298" y="34637"/>
                  <a:pt x="228600" y="34637"/>
                </a:cubicBezTo>
                <a:cubicBezTo>
                  <a:pt x="277146" y="34637"/>
                  <a:pt x="325582" y="30018"/>
                  <a:pt x="374073" y="27709"/>
                </a:cubicBezTo>
                <a:cubicBezTo>
                  <a:pt x="423023" y="17919"/>
                  <a:pt x="397548" y="24503"/>
                  <a:pt x="450273" y="6928"/>
                </a:cubicBezTo>
                <a:lnTo>
                  <a:pt x="471054" y="0"/>
                </a:lnTo>
                <a:cubicBezTo>
                  <a:pt x="519545" y="2309"/>
                  <a:pt x="568149" y="2896"/>
                  <a:pt x="616527" y="6928"/>
                </a:cubicBezTo>
                <a:cubicBezTo>
                  <a:pt x="623804" y="7534"/>
                  <a:pt x="630149" y="12423"/>
                  <a:pt x="637309" y="13855"/>
                </a:cubicBezTo>
                <a:cubicBezTo>
                  <a:pt x="653320" y="17057"/>
                  <a:pt x="669662" y="18299"/>
                  <a:pt x="685800" y="20782"/>
                </a:cubicBezTo>
                <a:cubicBezTo>
                  <a:pt x="699682" y="22918"/>
                  <a:pt x="713558" y="25121"/>
                  <a:pt x="727363" y="27709"/>
                </a:cubicBezTo>
                <a:cubicBezTo>
                  <a:pt x="750508" y="32049"/>
                  <a:pt x="774296" y="34117"/>
                  <a:pt x="796636" y="41564"/>
                </a:cubicBezTo>
                <a:cubicBezTo>
                  <a:pt x="853690" y="60582"/>
                  <a:pt x="823743" y="53354"/>
                  <a:pt x="886691" y="62346"/>
                </a:cubicBezTo>
                <a:cubicBezTo>
                  <a:pt x="893618" y="64655"/>
                  <a:pt x="900171" y="69273"/>
                  <a:pt x="907473" y="69273"/>
                </a:cubicBezTo>
                <a:cubicBezTo>
                  <a:pt x="928383" y="69273"/>
                  <a:pt x="949193" y="65783"/>
                  <a:pt x="969818" y="62346"/>
                </a:cubicBezTo>
                <a:cubicBezTo>
                  <a:pt x="977021" y="61146"/>
                  <a:pt x="983579" y="57425"/>
                  <a:pt x="990600" y="55419"/>
                </a:cubicBezTo>
                <a:cubicBezTo>
                  <a:pt x="999754" y="52803"/>
                  <a:pt x="1008918" y="50056"/>
                  <a:pt x="1018309" y="48491"/>
                </a:cubicBezTo>
                <a:cubicBezTo>
                  <a:pt x="1036672" y="45430"/>
                  <a:pt x="1055254" y="43873"/>
                  <a:pt x="1073727" y="41564"/>
                </a:cubicBezTo>
                <a:cubicBezTo>
                  <a:pt x="1150409" y="16003"/>
                  <a:pt x="1100715" y="26798"/>
                  <a:pt x="1226127" y="34637"/>
                </a:cubicBezTo>
                <a:cubicBezTo>
                  <a:pt x="1274864" y="67127"/>
                  <a:pt x="1213065" y="29739"/>
                  <a:pt x="1281545" y="55419"/>
                </a:cubicBezTo>
                <a:cubicBezTo>
                  <a:pt x="1289340" y="58342"/>
                  <a:pt x="1294719" y="65892"/>
                  <a:pt x="1302327" y="69273"/>
                </a:cubicBezTo>
                <a:cubicBezTo>
                  <a:pt x="1334769" y="83692"/>
                  <a:pt x="1345930" y="82811"/>
                  <a:pt x="1378527" y="90055"/>
                </a:cubicBezTo>
                <a:cubicBezTo>
                  <a:pt x="1440528" y="103833"/>
                  <a:pt x="1366356" y="90336"/>
                  <a:pt x="1447800" y="103909"/>
                </a:cubicBezTo>
                <a:cubicBezTo>
                  <a:pt x="1460972" y="101275"/>
                  <a:pt x="1489019" y="97155"/>
                  <a:pt x="1503218" y="90055"/>
                </a:cubicBezTo>
                <a:cubicBezTo>
                  <a:pt x="1510665" y="86332"/>
                  <a:pt x="1516348" y="79480"/>
                  <a:pt x="1524000" y="76200"/>
                </a:cubicBezTo>
                <a:cubicBezTo>
                  <a:pt x="1532751" y="72450"/>
                  <a:pt x="1542590" y="72009"/>
                  <a:pt x="1551709" y="69273"/>
                </a:cubicBezTo>
                <a:cubicBezTo>
                  <a:pt x="1565697" y="65077"/>
                  <a:pt x="1579418" y="60037"/>
                  <a:pt x="1593273" y="55419"/>
                </a:cubicBezTo>
                <a:cubicBezTo>
                  <a:pt x="1600200" y="53110"/>
                  <a:pt x="1606826" y="49524"/>
                  <a:pt x="1614054" y="48491"/>
                </a:cubicBezTo>
                <a:cubicBezTo>
                  <a:pt x="1641416" y="44582"/>
                  <a:pt x="1670176" y="41389"/>
                  <a:pt x="1697182" y="34637"/>
                </a:cubicBezTo>
                <a:cubicBezTo>
                  <a:pt x="1704266" y="32866"/>
                  <a:pt x="1711036" y="30018"/>
                  <a:pt x="1717963" y="27709"/>
                </a:cubicBezTo>
                <a:cubicBezTo>
                  <a:pt x="1752600" y="32327"/>
                  <a:pt x="1787547" y="35026"/>
                  <a:pt x="1821873" y="41564"/>
                </a:cubicBezTo>
                <a:cubicBezTo>
                  <a:pt x="1836219" y="44297"/>
                  <a:pt x="1848945" y="53608"/>
                  <a:pt x="1863436" y="55419"/>
                </a:cubicBezTo>
                <a:lnTo>
                  <a:pt x="1918854" y="62346"/>
                </a:lnTo>
                <a:cubicBezTo>
                  <a:pt x="1932709" y="60037"/>
                  <a:pt x="1946707" y="58466"/>
                  <a:pt x="1960418" y="55419"/>
                </a:cubicBezTo>
                <a:cubicBezTo>
                  <a:pt x="2022644" y="41591"/>
                  <a:pt x="1919910" y="54420"/>
                  <a:pt x="2022763" y="41564"/>
                </a:cubicBezTo>
                <a:cubicBezTo>
                  <a:pt x="2045790" y="38686"/>
                  <a:pt x="2068972" y="37200"/>
                  <a:pt x="2092036" y="34637"/>
                </a:cubicBezTo>
                <a:cubicBezTo>
                  <a:pt x="2110539" y="32581"/>
                  <a:pt x="2128981" y="30018"/>
                  <a:pt x="2147454" y="27709"/>
                </a:cubicBezTo>
                <a:cubicBezTo>
                  <a:pt x="2184400" y="30018"/>
                  <a:pt x="2221457" y="30953"/>
                  <a:pt x="2258291" y="34637"/>
                </a:cubicBezTo>
                <a:cubicBezTo>
                  <a:pt x="2267764" y="35584"/>
                  <a:pt x="2276881" y="38828"/>
                  <a:pt x="2286000" y="41564"/>
                </a:cubicBezTo>
                <a:cubicBezTo>
                  <a:pt x="2328795" y="54403"/>
                  <a:pt x="2320557" y="51916"/>
                  <a:pt x="2355273" y="69273"/>
                </a:cubicBezTo>
                <a:cubicBezTo>
                  <a:pt x="2357582" y="78509"/>
                  <a:pt x="2356253" y="89548"/>
                  <a:pt x="2362200" y="96982"/>
                </a:cubicBezTo>
                <a:cubicBezTo>
                  <a:pt x="2366762" y="102684"/>
                  <a:pt x="2376451" y="100643"/>
                  <a:pt x="2382982" y="103909"/>
                </a:cubicBezTo>
                <a:cubicBezTo>
                  <a:pt x="2390428" y="107632"/>
                  <a:pt x="2396836" y="113146"/>
                  <a:pt x="2403763" y="117764"/>
                </a:cubicBezTo>
                <a:cubicBezTo>
                  <a:pt x="2431472" y="115455"/>
                  <a:pt x="2459330" y="114512"/>
                  <a:pt x="2486891" y="110837"/>
                </a:cubicBezTo>
                <a:cubicBezTo>
                  <a:pt x="2494129" y="109872"/>
                  <a:pt x="2501597" y="107960"/>
                  <a:pt x="2507673" y="103909"/>
                </a:cubicBezTo>
                <a:cubicBezTo>
                  <a:pt x="2515824" y="98475"/>
                  <a:pt x="2520303" y="88562"/>
                  <a:pt x="2528454" y="83128"/>
                </a:cubicBezTo>
                <a:cubicBezTo>
                  <a:pt x="2534530" y="79077"/>
                  <a:pt x="2542705" y="79466"/>
                  <a:pt x="2549236" y="76200"/>
                </a:cubicBezTo>
                <a:cubicBezTo>
                  <a:pt x="2582067" y="59784"/>
                  <a:pt x="2557140" y="62346"/>
                  <a:pt x="2583873" y="62346"/>
                </a:cubicBezTo>
              </a:path>
            </a:pathLst>
          </a:custGeom>
          <a:ln w="57150">
            <a:solidFill>
              <a:srgbClr val="0070C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9" name="Forme libre 38"/>
          <p:cNvSpPr/>
          <p:nvPr/>
        </p:nvSpPr>
        <p:spPr>
          <a:xfrm rot="674775">
            <a:off x="3518972" y="2383560"/>
            <a:ext cx="167648" cy="4073237"/>
          </a:xfrm>
          <a:custGeom>
            <a:avLst/>
            <a:gdLst>
              <a:gd name="connsiteX0" fmla="*/ 126085 w 167648"/>
              <a:gd name="connsiteY0" fmla="*/ 0 h 4073237"/>
              <a:gd name="connsiteX1" fmla="*/ 105303 w 167648"/>
              <a:gd name="connsiteY1" fmla="*/ 62346 h 4073237"/>
              <a:gd name="connsiteX2" fmla="*/ 98375 w 167648"/>
              <a:gd name="connsiteY2" fmla="*/ 83128 h 4073237"/>
              <a:gd name="connsiteX3" fmla="*/ 84521 w 167648"/>
              <a:gd name="connsiteY3" fmla="*/ 103910 h 4073237"/>
              <a:gd name="connsiteX4" fmla="*/ 77594 w 167648"/>
              <a:gd name="connsiteY4" fmla="*/ 159328 h 4073237"/>
              <a:gd name="connsiteX5" fmla="*/ 63739 w 167648"/>
              <a:gd name="connsiteY5" fmla="*/ 180110 h 4073237"/>
              <a:gd name="connsiteX6" fmla="*/ 49885 w 167648"/>
              <a:gd name="connsiteY6" fmla="*/ 221673 h 4073237"/>
              <a:gd name="connsiteX7" fmla="*/ 42957 w 167648"/>
              <a:gd name="connsiteY7" fmla="*/ 242455 h 4073237"/>
              <a:gd name="connsiteX8" fmla="*/ 36030 w 167648"/>
              <a:gd name="connsiteY8" fmla="*/ 263237 h 4073237"/>
              <a:gd name="connsiteX9" fmla="*/ 42957 w 167648"/>
              <a:gd name="connsiteY9" fmla="*/ 422564 h 4073237"/>
              <a:gd name="connsiteX10" fmla="*/ 63739 w 167648"/>
              <a:gd name="connsiteY10" fmla="*/ 429491 h 4073237"/>
              <a:gd name="connsiteX11" fmla="*/ 70666 w 167648"/>
              <a:gd name="connsiteY11" fmla="*/ 457200 h 4073237"/>
              <a:gd name="connsiteX12" fmla="*/ 77594 w 167648"/>
              <a:gd name="connsiteY12" fmla="*/ 477982 h 4073237"/>
              <a:gd name="connsiteX13" fmla="*/ 63739 w 167648"/>
              <a:gd name="connsiteY13" fmla="*/ 540328 h 4073237"/>
              <a:gd name="connsiteX14" fmla="*/ 36030 w 167648"/>
              <a:gd name="connsiteY14" fmla="*/ 581891 h 4073237"/>
              <a:gd name="connsiteX15" fmla="*/ 22175 w 167648"/>
              <a:gd name="connsiteY15" fmla="*/ 630382 h 4073237"/>
              <a:gd name="connsiteX16" fmla="*/ 15248 w 167648"/>
              <a:gd name="connsiteY16" fmla="*/ 651164 h 4073237"/>
              <a:gd name="connsiteX17" fmla="*/ 22175 w 167648"/>
              <a:gd name="connsiteY17" fmla="*/ 865910 h 4073237"/>
              <a:gd name="connsiteX18" fmla="*/ 36030 w 167648"/>
              <a:gd name="connsiteY18" fmla="*/ 935182 h 4073237"/>
              <a:gd name="connsiteX19" fmla="*/ 56812 w 167648"/>
              <a:gd name="connsiteY19" fmla="*/ 1039091 h 4073237"/>
              <a:gd name="connsiteX20" fmla="*/ 70666 w 167648"/>
              <a:gd name="connsiteY20" fmla="*/ 1094510 h 4073237"/>
              <a:gd name="connsiteX21" fmla="*/ 98375 w 167648"/>
              <a:gd name="connsiteY21" fmla="*/ 1136073 h 4073237"/>
              <a:gd name="connsiteX22" fmla="*/ 112230 w 167648"/>
              <a:gd name="connsiteY22" fmla="*/ 1177637 h 4073237"/>
              <a:gd name="connsiteX23" fmla="*/ 119157 w 167648"/>
              <a:gd name="connsiteY23" fmla="*/ 1198419 h 4073237"/>
              <a:gd name="connsiteX24" fmla="*/ 133012 w 167648"/>
              <a:gd name="connsiteY24" fmla="*/ 1226128 h 4073237"/>
              <a:gd name="connsiteX25" fmla="*/ 139939 w 167648"/>
              <a:gd name="connsiteY25" fmla="*/ 1302328 h 4073237"/>
              <a:gd name="connsiteX26" fmla="*/ 146866 w 167648"/>
              <a:gd name="connsiteY26" fmla="*/ 1323110 h 4073237"/>
              <a:gd name="connsiteX27" fmla="*/ 167648 w 167648"/>
              <a:gd name="connsiteY27" fmla="*/ 1468582 h 4073237"/>
              <a:gd name="connsiteX28" fmla="*/ 160721 w 167648"/>
              <a:gd name="connsiteY28" fmla="*/ 1711037 h 4073237"/>
              <a:gd name="connsiteX29" fmla="*/ 153794 w 167648"/>
              <a:gd name="connsiteY29" fmla="*/ 1745673 h 4073237"/>
              <a:gd name="connsiteX30" fmla="*/ 139939 w 167648"/>
              <a:gd name="connsiteY30" fmla="*/ 1828800 h 4073237"/>
              <a:gd name="connsiteX31" fmla="*/ 126085 w 167648"/>
              <a:gd name="connsiteY31" fmla="*/ 1898073 h 4073237"/>
              <a:gd name="connsiteX32" fmla="*/ 112230 w 167648"/>
              <a:gd name="connsiteY32" fmla="*/ 1918855 h 4073237"/>
              <a:gd name="connsiteX33" fmla="*/ 112230 w 167648"/>
              <a:gd name="connsiteY33" fmla="*/ 2133600 h 4073237"/>
              <a:gd name="connsiteX34" fmla="*/ 119157 w 167648"/>
              <a:gd name="connsiteY34" fmla="*/ 2230582 h 4073237"/>
              <a:gd name="connsiteX35" fmla="*/ 133012 w 167648"/>
              <a:gd name="connsiteY35" fmla="*/ 2272146 h 4073237"/>
              <a:gd name="connsiteX36" fmla="*/ 153794 w 167648"/>
              <a:gd name="connsiteY36" fmla="*/ 2292928 h 4073237"/>
              <a:gd name="connsiteX37" fmla="*/ 146866 w 167648"/>
              <a:gd name="connsiteY37" fmla="*/ 2486891 h 4073237"/>
              <a:gd name="connsiteX38" fmla="*/ 139939 w 167648"/>
              <a:gd name="connsiteY38" fmla="*/ 2528455 h 4073237"/>
              <a:gd name="connsiteX39" fmla="*/ 119157 w 167648"/>
              <a:gd name="connsiteY39" fmla="*/ 2653146 h 4073237"/>
              <a:gd name="connsiteX40" fmla="*/ 91448 w 167648"/>
              <a:gd name="connsiteY40" fmla="*/ 2729346 h 4073237"/>
              <a:gd name="connsiteX41" fmla="*/ 84521 w 167648"/>
              <a:gd name="connsiteY41" fmla="*/ 2777837 h 4073237"/>
              <a:gd name="connsiteX42" fmla="*/ 70666 w 167648"/>
              <a:gd name="connsiteY42" fmla="*/ 2798619 h 4073237"/>
              <a:gd name="connsiteX43" fmla="*/ 56812 w 167648"/>
              <a:gd name="connsiteY43" fmla="*/ 2840182 h 4073237"/>
              <a:gd name="connsiteX44" fmla="*/ 49885 w 167648"/>
              <a:gd name="connsiteY44" fmla="*/ 2860964 h 4073237"/>
              <a:gd name="connsiteX45" fmla="*/ 36030 w 167648"/>
              <a:gd name="connsiteY45" fmla="*/ 2909455 h 4073237"/>
              <a:gd name="connsiteX46" fmla="*/ 22175 w 167648"/>
              <a:gd name="connsiteY46" fmla="*/ 2930237 h 4073237"/>
              <a:gd name="connsiteX47" fmla="*/ 15248 w 167648"/>
              <a:gd name="connsiteY47" fmla="*/ 2957946 h 4073237"/>
              <a:gd name="connsiteX48" fmla="*/ 15248 w 167648"/>
              <a:gd name="connsiteY48" fmla="*/ 3207328 h 4073237"/>
              <a:gd name="connsiteX49" fmla="*/ 36030 w 167648"/>
              <a:gd name="connsiteY49" fmla="*/ 3283528 h 4073237"/>
              <a:gd name="connsiteX50" fmla="*/ 42957 w 167648"/>
              <a:gd name="connsiteY50" fmla="*/ 3311237 h 4073237"/>
              <a:gd name="connsiteX51" fmla="*/ 63739 w 167648"/>
              <a:gd name="connsiteY51" fmla="*/ 3366655 h 4073237"/>
              <a:gd name="connsiteX52" fmla="*/ 77594 w 167648"/>
              <a:gd name="connsiteY52" fmla="*/ 3449782 h 4073237"/>
              <a:gd name="connsiteX53" fmla="*/ 84521 w 167648"/>
              <a:gd name="connsiteY53" fmla="*/ 3484419 h 4073237"/>
              <a:gd name="connsiteX54" fmla="*/ 98375 w 167648"/>
              <a:gd name="connsiteY54" fmla="*/ 3512128 h 4073237"/>
              <a:gd name="connsiteX55" fmla="*/ 112230 w 167648"/>
              <a:gd name="connsiteY55" fmla="*/ 3553691 h 4073237"/>
              <a:gd name="connsiteX56" fmla="*/ 119157 w 167648"/>
              <a:gd name="connsiteY56" fmla="*/ 3574473 h 4073237"/>
              <a:gd name="connsiteX57" fmla="*/ 126085 w 167648"/>
              <a:gd name="connsiteY57" fmla="*/ 3602182 h 4073237"/>
              <a:gd name="connsiteX58" fmla="*/ 139939 w 167648"/>
              <a:gd name="connsiteY58" fmla="*/ 3629891 h 4073237"/>
              <a:gd name="connsiteX59" fmla="*/ 153794 w 167648"/>
              <a:gd name="connsiteY59" fmla="*/ 3671455 h 4073237"/>
              <a:gd name="connsiteX60" fmla="*/ 146866 w 167648"/>
              <a:gd name="connsiteY60" fmla="*/ 3837710 h 4073237"/>
              <a:gd name="connsiteX61" fmla="*/ 139939 w 167648"/>
              <a:gd name="connsiteY61" fmla="*/ 3858491 h 4073237"/>
              <a:gd name="connsiteX62" fmla="*/ 133012 w 167648"/>
              <a:gd name="connsiteY62" fmla="*/ 3927764 h 4073237"/>
              <a:gd name="connsiteX63" fmla="*/ 119157 w 167648"/>
              <a:gd name="connsiteY63" fmla="*/ 3969328 h 4073237"/>
              <a:gd name="connsiteX64" fmla="*/ 112230 w 167648"/>
              <a:gd name="connsiteY64" fmla="*/ 3997037 h 4073237"/>
              <a:gd name="connsiteX65" fmla="*/ 112230 w 167648"/>
              <a:gd name="connsiteY65" fmla="*/ 4073237 h 407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67648" h="4073237">
                <a:moveTo>
                  <a:pt x="126085" y="0"/>
                </a:moveTo>
                <a:lnTo>
                  <a:pt x="105303" y="62346"/>
                </a:lnTo>
                <a:cubicBezTo>
                  <a:pt x="102994" y="69273"/>
                  <a:pt x="102425" y="77052"/>
                  <a:pt x="98375" y="83128"/>
                </a:cubicBezTo>
                <a:lnTo>
                  <a:pt x="84521" y="103910"/>
                </a:lnTo>
                <a:cubicBezTo>
                  <a:pt x="82212" y="122383"/>
                  <a:pt x="82492" y="141368"/>
                  <a:pt x="77594" y="159328"/>
                </a:cubicBezTo>
                <a:cubicBezTo>
                  <a:pt x="75403" y="167360"/>
                  <a:pt x="67120" y="172502"/>
                  <a:pt x="63739" y="180110"/>
                </a:cubicBezTo>
                <a:cubicBezTo>
                  <a:pt x="57808" y="193455"/>
                  <a:pt x="54503" y="207819"/>
                  <a:pt x="49885" y="221673"/>
                </a:cubicBezTo>
                <a:lnTo>
                  <a:pt x="42957" y="242455"/>
                </a:lnTo>
                <a:lnTo>
                  <a:pt x="36030" y="263237"/>
                </a:lnTo>
                <a:cubicBezTo>
                  <a:pt x="38339" y="316346"/>
                  <a:pt x="34218" y="370128"/>
                  <a:pt x="42957" y="422564"/>
                </a:cubicBezTo>
                <a:cubicBezTo>
                  <a:pt x="44157" y="429767"/>
                  <a:pt x="59177" y="423789"/>
                  <a:pt x="63739" y="429491"/>
                </a:cubicBezTo>
                <a:cubicBezTo>
                  <a:pt x="69686" y="436925"/>
                  <a:pt x="68050" y="448046"/>
                  <a:pt x="70666" y="457200"/>
                </a:cubicBezTo>
                <a:cubicBezTo>
                  <a:pt x="72672" y="464221"/>
                  <a:pt x="75285" y="471055"/>
                  <a:pt x="77594" y="477982"/>
                </a:cubicBezTo>
                <a:cubicBezTo>
                  <a:pt x="76866" y="481621"/>
                  <a:pt x="66998" y="533809"/>
                  <a:pt x="63739" y="540328"/>
                </a:cubicBezTo>
                <a:cubicBezTo>
                  <a:pt x="56292" y="555221"/>
                  <a:pt x="36030" y="581891"/>
                  <a:pt x="36030" y="581891"/>
                </a:cubicBezTo>
                <a:cubicBezTo>
                  <a:pt x="19421" y="631719"/>
                  <a:pt x="39572" y="569494"/>
                  <a:pt x="22175" y="630382"/>
                </a:cubicBezTo>
                <a:cubicBezTo>
                  <a:pt x="20169" y="637403"/>
                  <a:pt x="17557" y="644237"/>
                  <a:pt x="15248" y="651164"/>
                </a:cubicBezTo>
                <a:cubicBezTo>
                  <a:pt x="5050" y="753152"/>
                  <a:pt x="2814" y="730402"/>
                  <a:pt x="22175" y="865910"/>
                </a:cubicBezTo>
                <a:cubicBezTo>
                  <a:pt x="30136" y="921629"/>
                  <a:pt x="23940" y="898910"/>
                  <a:pt x="36030" y="935182"/>
                </a:cubicBezTo>
                <a:cubicBezTo>
                  <a:pt x="53291" y="1056016"/>
                  <a:pt x="30085" y="905450"/>
                  <a:pt x="56812" y="1039091"/>
                </a:cubicBezTo>
                <a:cubicBezTo>
                  <a:pt x="58731" y="1048686"/>
                  <a:pt x="64010" y="1082529"/>
                  <a:pt x="70666" y="1094510"/>
                </a:cubicBezTo>
                <a:cubicBezTo>
                  <a:pt x="78752" y="1109066"/>
                  <a:pt x="93109" y="1120277"/>
                  <a:pt x="98375" y="1136073"/>
                </a:cubicBezTo>
                <a:lnTo>
                  <a:pt x="112230" y="1177637"/>
                </a:lnTo>
                <a:cubicBezTo>
                  <a:pt x="114539" y="1184564"/>
                  <a:pt x="115891" y="1191888"/>
                  <a:pt x="119157" y="1198419"/>
                </a:cubicBezTo>
                <a:lnTo>
                  <a:pt x="133012" y="1226128"/>
                </a:lnTo>
                <a:cubicBezTo>
                  <a:pt x="135321" y="1251528"/>
                  <a:pt x="136332" y="1277080"/>
                  <a:pt x="139939" y="1302328"/>
                </a:cubicBezTo>
                <a:cubicBezTo>
                  <a:pt x="140972" y="1309557"/>
                  <a:pt x="145434" y="1315950"/>
                  <a:pt x="146866" y="1323110"/>
                </a:cubicBezTo>
                <a:cubicBezTo>
                  <a:pt x="159837" y="1387962"/>
                  <a:pt x="160836" y="1407272"/>
                  <a:pt x="167648" y="1468582"/>
                </a:cubicBezTo>
                <a:cubicBezTo>
                  <a:pt x="165339" y="1549400"/>
                  <a:pt x="164758" y="1630287"/>
                  <a:pt x="160721" y="1711037"/>
                </a:cubicBezTo>
                <a:cubicBezTo>
                  <a:pt x="160133" y="1722796"/>
                  <a:pt x="155459" y="1734017"/>
                  <a:pt x="153794" y="1745673"/>
                </a:cubicBezTo>
                <a:cubicBezTo>
                  <a:pt x="142193" y="1826875"/>
                  <a:pt x="154828" y="1784132"/>
                  <a:pt x="139939" y="1828800"/>
                </a:cubicBezTo>
                <a:cubicBezTo>
                  <a:pt x="138377" y="1838175"/>
                  <a:pt x="131721" y="1884922"/>
                  <a:pt x="126085" y="1898073"/>
                </a:cubicBezTo>
                <a:cubicBezTo>
                  <a:pt x="122805" y="1905725"/>
                  <a:pt x="116848" y="1911928"/>
                  <a:pt x="112230" y="1918855"/>
                </a:cubicBezTo>
                <a:cubicBezTo>
                  <a:pt x="96198" y="2015050"/>
                  <a:pt x="103127" y="1956076"/>
                  <a:pt x="112230" y="2133600"/>
                </a:cubicBezTo>
                <a:cubicBezTo>
                  <a:pt x="113890" y="2165967"/>
                  <a:pt x="114349" y="2198531"/>
                  <a:pt x="119157" y="2230582"/>
                </a:cubicBezTo>
                <a:cubicBezTo>
                  <a:pt x="121323" y="2245025"/>
                  <a:pt x="122685" y="2261819"/>
                  <a:pt x="133012" y="2272146"/>
                </a:cubicBezTo>
                <a:lnTo>
                  <a:pt x="153794" y="2292928"/>
                </a:lnTo>
                <a:cubicBezTo>
                  <a:pt x="151485" y="2357582"/>
                  <a:pt x="150665" y="2422307"/>
                  <a:pt x="146866" y="2486891"/>
                </a:cubicBezTo>
                <a:cubicBezTo>
                  <a:pt x="146041" y="2500913"/>
                  <a:pt x="141925" y="2514550"/>
                  <a:pt x="139939" y="2528455"/>
                </a:cubicBezTo>
                <a:cubicBezTo>
                  <a:pt x="134548" y="2566193"/>
                  <a:pt x="131026" y="2617538"/>
                  <a:pt x="119157" y="2653146"/>
                </a:cubicBezTo>
                <a:cubicBezTo>
                  <a:pt x="101371" y="2706507"/>
                  <a:pt x="110727" y="2681151"/>
                  <a:pt x="91448" y="2729346"/>
                </a:cubicBezTo>
                <a:cubicBezTo>
                  <a:pt x="89139" y="2745510"/>
                  <a:pt x="89213" y="2762198"/>
                  <a:pt x="84521" y="2777837"/>
                </a:cubicBezTo>
                <a:cubicBezTo>
                  <a:pt x="82129" y="2785812"/>
                  <a:pt x="74047" y="2791011"/>
                  <a:pt x="70666" y="2798619"/>
                </a:cubicBezTo>
                <a:cubicBezTo>
                  <a:pt x="64735" y="2811964"/>
                  <a:pt x="61430" y="2826328"/>
                  <a:pt x="56812" y="2840182"/>
                </a:cubicBezTo>
                <a:cubicBezTo>
                  <a:pt x="54503" y="2847109"/>
                  <a:pt x="51656" y="2853880"/>
                  <a:pt x="49885" y="2860964"/>
                </a:cubicBezTo>
                <a:cubicBezTo>
                  <a:pt x="47667" y="2869836"/>
                  <a:pt x="40997" y="2899521"/>
                  <a:pt x="36030" y="2909455"/>
                </a:cubicBezTo>
                <a:cubicBezTo>
                  <a:pt x="32307" y="2916902"/>
                  <a:pt x="26793" y="2923310"/>
                  <a:pt x="22175" y="2930237"/>
                </a:cubicBezTo>
                <a:cubicBezTo>
                  <a:pt x="19866" y="2939473"/>
                  <a:pt x="16813" y="2948555"/>
                  <a:pt x="15248" y="2957946"/>
                </a:cubicBezTo>
                <a:cubicBezTo>
                  <a:pt x="0" y="3049435"/>
                  <a:pt x="8687" y="3092500"/>
                  <a:pt x="15248" y="3207328"/>
                </a:cubicBezTo>
                <a:cubicBezTo>
                  <a:pt x="17954" y="3254679"/>
                  <a:pt x="18466" y="3248402"/>
                  <a:pt x="36030" y="3283528"/>
                </a:cubicBezTo>
                <a:cubicBezTo>
                  <a:pt x="38339" y="3292764"/>
                  <a:pt x="39946" y="3302205"/>
                  <a:pt x="42957" y="3311237"/>
                </a:cubicBezTo>
                <a:cubicBezTo>
                  <a:pt x="45176" y="3317894"/>
                  <a:pt x="61306" y="3354488"/>
                  <a:pt x="63739" y="3366655"/>
                </a:cubicBezTo>
                <a:cubicBezTo>
                  <a:pt x="69248" y="3394201"/>
                  <a:pt x="72085" y="3422236"/>
                  <a:pt x="77594" y="3449782"/>
                </a:cubicBezTo>
                <a:cubicBezTo>
                  <a:pt x="79903" y="3461328"/>
                  <a:pt x="80798" y="3473249"/>
                  <a:pt x="84521" y="3484419"/>
                </a:cubicBezTo>
                <a:cubicBezTo>
                  <a:pt x="87786" y="3494216"/>
                  <a:pt x="94540" y="3502540"/>
                  <a:pt x="98375" y="3512128"/>
                </a:cubicBezTo>
                <a:cubicBezTo>
                  <a:pt x="103799" y="3525687"/>
                  <a:pt x="107612" y="3539837"/>
                  <a:pt x="112230" y="3553691"/>
                </a:cubicBezTo>
                <a:cubicBezTo>
                  <a:pt x="114539" y="3560618"/>
                  <a:pt x="117386" y="3567389"/>
                  <a:pt x="119157" y="3574473"/>
                </a:cubicBezTo>
                <a:cubicBezTo>
                  <a:pt x="121466" y="3583709"/>
                  <a:pt x="122742" y="3593268"/>
                  <a:pt x="126085" y="3602182"/>
                </a:cubicBezTo>
                <a:cubicBezTo>
                  <a:pt x="129711" y="3611851"/>
                  <a:pt x="136104" y="3620303"/>
                  <a:pt x="139939" y="3629891"/>
                </a:cubicBezTo>
                <a:cubicBezTo>
                  <a:pt x="145363" y="3643451"/>
                  <a:pt x="153794" y="3671455"/>
                  <a:pt x="153794" y="3671455"/>
                </a:cubicBezTo>
                <a:cubicBezTo>
                  <a:pt x="151485" y="3726873"/>
                  <a:pt x="150964" y="3782395"/>
                  <a:pt x="146866" y="3837710"/>
                </a:cubicBezTo>
                <a:cubicBezTo>
                  <a:pt x="146327" y="3844992"/>
                  <a:pt x="141049" y="3851274"/>
                  <a:pt x="139939" y="3858491"/>
                </a:cubicBezTo>
                <a:cubicBezTo>
                  <a:pt x="136410" y="3881427"/>
                  <a:pt x="137289" y="3904955"/>
                  <a:pt x="133012" y="3927764"/>
                </a:cubicBezTo>
                <a:cubicBezTo>
                  <a:pt x="130321" y="3942118"/>
                  <a:pt x="122699" y="3955160"/>
                  <a:pt x="119157" y="3969328"/>
                </a:cubicBezTo>
                <a:lnTo>
                  <a:pt x="112230" y="3997037"/>
                </a:lnTo>
                <a:cubicBezTo>
                  <a:pt x="104733" y="4064514"/>
                  <a:pt x="95953" y="4040680"/>
                  <a:pt x="112230" y="4073237"/>
                </a:cubicBezTo>
              </a:path>
            </a:pathLst>
          </a:custGeom>
          <a:ln w="57150">
            <a:solidFill>
              <a:srgbClr val="00B05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0" name="Forme libre 39"/>
          <p:cNvSpPr/>
          <p:nvPr/>
        </p:nvSpPr>
        <p:spPr>
          <a:xfrm rot="674775">
            <a:off x="579210" y="6048708"/>
            <a:ext cx="2592722" cy="254696"/>
          </a:xfrm>
          <a:custGeom>
            <a:avLst/>
            <a:gdLst>
              <a:gd name="connsiteX0" fmla="*/ 8849 w 2592722"/>
              <a:gd name="connsiteY0" fmla="*/ 1042 h 254696"/>
              <a:gd name="connsiteX1" fmla="*/ 126613 w 2592722"/>
              <a:gd name="connsiteY1" fmla="*/ 14896 h 254696"/>
              <a:gd name="connsiteX2" fmla="*/ 188958 w 2592722"/>
              <a:gd name="connsiteY2" fmla="*/ 49533 h 254696"/>
              <a:gd name="connsiteX3" fmla="*/ 209740 w 2592722"/>
              <a:gd name="connsiteY3" fmla="*/ 56460 h 254696"/>
              <a:gd name="connsiteX4" fmla="*/ 348286 w 2592722"/>
              <a:gd name="connsiteY4" fmla="*/ 63387 h 254696"/>
              <a:gd name="connsiteX5" fmla="*/ 369067 w 2592722"/>
              <a:gd name="connsiteY5" fmla="*/ 70314 h 254696"/>
              <a:gd name="connsiteX6" fmla="*/ 479904 w 2592722"/>
              <a:gd name="connsiteY6" fmla="*/ 84169 h 254696"/>
              <a:gd name="connsiteX7" fmla="*/ 715431 w 2592722"/>
              <a:gd name="connsiteY7" fmla="*/ 84169 h 254696"/>
              <a:gd name="connsiteX8" fmla="*/ 736213 w 2592722"/>
              <a:gd name="connsiteY8" fmla="*/ 98024 h 254696"/>
              <a:gd name="connsiteX9" fmla="*/ 784704 w 2592722"/>
              <a:gd name="connsiteY9" fmla="*/ 104951 h 254696"/>
              <a:gd name="connsiteX10" fmla="*/ 840122 w 2592722"/>
              <a:gd name="connsiteY10" fmla="*/ 125733 h 254696"/>
              <a:gd name="connsiteX11" fmla="*/ 860904 w 2592722"/>
              <a:gd name="connsiteY11" fmla="*/ 139587 h 254696"/>
              <a:gd name="connsiteX12" fmla="*/ 909395 w 2592722"/>
              <a:gd name="connsiteY12" fmla="*/ 146514 h 254696"/>
              <a:gd name="connsiteX13" fmla="*/ 964813 w 2592722"/>
              <a:gd name="connsiteY13" fmla="*/ 167296 h 254696"/>
              <a:gd name="connsiteX14" fmla="*/ 985595 w 2592722"/>
              <a:gd name="connsiteY14" fmla="*/ 174224 h 254696"/>
              <a:gd name="connsiteX15" fmla="*/ 1082577 w 2592722"/>
              <a:gd name="connsiteY15" fmla="*/ 167296 h 254696"/>
              <a:gd name="connsiteX16" fmla="*/ 1200340 w 2592722"/>
              <a:gd name="connsiteY16" fmla="*/ 181151 h 254696"/>
              <a:gd name="connsiteX17" fmla="*/ 1262686 w 2592722"/>
              <a:gd name="connsiteY17" fmla="*/ 208860 h 254696"/>
              <a:gd name="connsiteX18" fmla="*/ 1283467 w 2592722"/>
              <a:gd name="connsiteY18" fmla="*/ 215787 h 254696"/>
              <a:gd name="connsiteX19" fmla="*/ 1304249 w 2592722"/>
              <a:gd name="connsiteY19" fmla="*/ 229642 h 254696"/>
              <a:gd name="connsiteX20" fmla="*/ 1567486 w 2592722"/>
              <a:gd name="connsiteY20" fmla="*/ 229642 h 254696"/>
              <a:gd name="connsiteX21" fmla="*/ 1706031 w 2592722"/>
              <a:gd name="connsiteY21" fmla="*/ 236569 h 254696"/>
              <a:gd name="connsiteX22" fmla="*/ 1740667 w 2592722"/>
              <a:gd name="connsiteY22" fmla="*/ 229642 h 254696"/>
              <a:gd name="connsiteX23" fmla="*/ 1872286 w 2592722"/>
              <a:gd name="connsiteY23" fmla="*/ 222714 h 254696"/>
              <a:gd name="connsiteX24" fmla="*/ 2017758 w 2592722"/>
              <a:gd name="connsiteY24" fmla="*/ 229642 h 254696"/>
              <a:gd name="connsiteX25" fmla="*/ 2447249 w 2592722"/>
              <a:gd name="connsiteY25" fmla="*/ 215787 h 254696"/>
              <a:gd name="connsiteX26" fmla="*/ 2551158 w 2592722"/>
              <a:gd name="connsiteY26" fmla="*/ 222714 h 254696"/>
              <a:gd name="connsiteX27" fmla="*/ 2592722 w 2592722"/>
              <a:gd name="connsiteY27" fmla="*/ 236569 h 254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592722" h="254696">
                <a:moveTo>
                  <a:pt x="8849" y="1042"/>
                </a:moveTo>
                <a:cubicBezTo>
                  <a:pt x="65413" y="19896"/>
                  <a:pt x="0" y="0"/>
                  <a:pt x="126613" y="14896"/>
                </a:cubicBezTo>
                <a:cubicBezTo>
                  <a:pt x="158897" y="18694"/>
                  <a:pt x="151111" y="36918"/>
                  <a:pt x="188958" y="49533"/>
                </a:cubicBezTo>
                <a:cubicBezTo>
                  <a:pt x="195885" y="51842"/>
                  <a:pt x="202465" y="55827"/>
                  <a:pt x="209740" y="56460"/>
                </a:cubicBezTo>
                <a:cubicBezTo>
                  <a:pt x="255806" y="60466"/>
                  <a:pt x="302104" y="61078"/>
                  <a:pt x="348286" y="63387"/>
                </a:cubicBezTo>
                <a:cubicBezTo>
                  <a:pt x="355213" y="65696"/>
                  <a:pt x="361907" y="68882"/>
                  <a:pt x="369067" y="70314"/>
                </a:cubicBezTo>
                <a:cubicBezTo>
                  <a:pt x="393790" y="75259"/>
                  <a:pt x="458277" y="81766"/>
                  <a:pt x="479904" y="84169"/>
                </a:cubicBezTo>
                <a:cubicBezTo>
                  <a:pt x="571174" y="78465"/>
                  <a:pt x="622504" y="70894"/>
                  <a:pt x="715431" y="84169"/>
                </a:cubicBezTo>
                <a:cubicBezTo>
                  <a:pt x="723673" y="85346"/>
                  <a:pt x="728238" y="95632"/>
                  <a:pt x="736213" y="98024"/>
                </a:cubicBezTo>
                <a:cubicBezTo>
                  <a:pt x="751852" y="102716"/>
                  <a:pt x="768540" y="102642"/>
                  <a:pt x="784704" y="104951"/>
                </a:cubicBezTo>
                <a:cubicBezTo>
                  <a:pt x="802694" y="110948"/>
                  <a:pt x="823549" y="117447"/>
                  <a:pt x="840122" y="125733"/>
                </a:cubicBezTo>
                <a:cubicBezTo>
                  <a:pt x="847569" y="129456"/>
                  <a:pt x="852930" y="137195"/>
                  <a:pt x="860904" y="139587"/>
                </a:cubicBezTo>
                <a:cubicBezTo>
                  <a:pt x="876543" y="144279"/>
                  <a:pt x="893231" y="144205"/>
                  <a:pt x="909395" y="146514"/>
                </a:cubicBezTo>
                <a:cubicBezTo>
                  <a:pt x="956566" y="162239"/>
                  <a:pt x="898547" y="142446"/>
                  <a:pt x="964813" y="167296"/>
                </a:cubicBezTo>
                <a:cubicBezTo>
                  <a:pt x="971650" y="169860"/>
                  <a:pt x="978668" y="171915"/>
                  <a:pt x="985595" y="174224"/>
                </a:cubicBezTo>
                <a:cubicBezTo>
                  <a:pt x="1017922" y="171915"/>
                  <a:pt x="1050167" y="167296"/>
                  <a:pt x="1082577" y="167296"/>
                </a:cubicBezTo>
                <a:cubicBezTo>
                  <a:pt x="1123565" y="167296"/>
                  <a:pt x="1160713" y="174547"/>
                  <a:pt x="1200340" y="181151"/>
                </a:cubicBezTo>
                <a:cubicBezTo>
                  <a:pt x="1233273" y="203105"/>
                  <a:pt x="1213224" y="192372"/>
                  <a:pt x="1262686" y="208860"/>
                </a:cubicBezTo>
                <a:lnTo>
                  <a:pt x="1283467" y="215787"/>
                </a:lnTo>
                <a:cubicBezTo>
                  <a:pt x="1290394" y="220405"/>
                  <a:pt x="1295993" y="228565"/>
                  <a:pt x="1304249" y="229642"/>
                </a:cubicBezTo>
                <a:cubicBezTo>
                  <a:pt x="1406471" y="242975"/>
                  <a:pt x="1466757" y="235238"/>
                  <a:pt x="1567486" y="229642"/>
                </a:cubicBezTo>
                <a:cubicBezTo>
                  <a:pt x="1613668" y="231951"/>
                  <a:pt x="1659792" y="236569"/>
                  <a:pt x="1706031" y="236569"/>
                </a:cubicBezTo>
                <a:cubicBezTo>
                  <a:pt x="1717805" y="236569"/>
                  <a:pt x="1728934" y="230620"/>
                  <a:pt x="1740667" y="229642"/>
                </a:cubicBezTo>
                <a:cubicBezTo>
                  <a:pt x="1784449" y="225993"/>
                  <a:pt x="1828413" y="225023"/>
                  <a:pt x="1872286" y="222714"/>
                </a:cubicBezTo>
                <a:cubicBezTo>
                  <a:pt x="1920777" y="225023"/>
                  <a:pt x="1969212" y="229642"/>
                  <a:pt x="2017758" y="229642"/>
                </a:cubicBezTo>
                <a:cubicBezTo>
                  <a:pt x="2400690" y="229642"/>
                  <a:pt x="2291608" y="254696"/>
                  <a:pt x="2447249" y="215787"/>
                </a:cubicBezTo>
                <a:cubicBezTo>
                  <a:pt x="2481885" y="218096"/>
                  <a:pt x="2516794" y="217805"/>
                  <a:pt x="2551158" y="222714"/>
                </a:cubicBezTo>
                <a:cubicBezTo>
                  <a:pt x="2565615" y="224779"/>
                  <a:pt x="2592722" y="236569"/>
                  <a:pt x="2592722" y="236569"/>
                </a:cubicBezTo>
              </a:path>
            </a:pathLst>
          </a:cu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1" name="Ellipse 40"/>
          <p:cNvSpPr/>
          <p:nvPr/>
        </p:nvSpPr>
        <p:spPr>
          <a:xfrm rot="674775">
            <a:off x="994341" y="2026587"/>
            <a:ext cx="144016" cy="144016"/>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Ellipse 41"/>
          <p:cNvSpPr/>
          <p:nvPr/>
        </p:nvSpPr>
        <p:spPr>
          <a:xfrm rot="674775">
            <a:off x="629212" y="3862845"/>
            <a:ext cx="144016" cy="144016"/>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Ellipse 42"/>
          <p:cNvSpPr/>
          <p:nvPr/>
        </p:nvSpPr>
        <p:spPr>
          <a:xfrm rot="674775">
            <a:off x="306212" y="5487227"/>
            <a:ext cx="144016" cy="144016"/>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4" name="Connecteur droit avec flèche 43"/>
          <p:cNvCxnSpPr/>
          <p:nvPr/>
        </p:nvCxnSpPr>
        <p:spPr>
          <a:xfrm rot="16200000" flipH="1">
            <a:off x="2947120" y="1566664"/>
            <a:ext cx="792088"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ZoneTexte 44"/>
          <p:cNvSpPr txBox="1"/>
          <p:nvPr/>
        </p:nvSpPr>
        <p:spPr>
          <a:xfrm>
            <a:off x="2443064" y="1782688"/>
            <a:ext cx="898387"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fr-FR" b="1" dirty="0" smtClean="0">
                <a:solidFill>
                  <a:srgbClr val="0070C0"/>
                </a:solidFill>
              </a:rPr>
              <a:t>Group1</a:t>
            </a:r>
            <a:endParaRPr lang="fr-FR" b="1" dirty="0">
              <a:solidFill>
                <a:srgbClr val="0070C0"/>
              </a:solidFill>
            </a:endParaRPr>
          </a:p>
        </p:txBody>
      </p:sp>
      <p:sp>
        <p:nvSpPr>
          <p:cNvPr id="46" name="ZoneTexte 45"/>
          <p:cNvSpPr txBox="1"/>
          <p:nvPr/>
        </p:nvSpPr>
        <p:spPr>
          <a:xfrm>
            <a:off x="3595192" y="4433068"/>
            <a:ext cx="898387"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fr-FR" b="1" dirty="0" smtClean="0">
                <a:solidFill>
                  <a:srgbClr val="00B050"/>
                </a:solidFill>
              </a:rPr>
              <a:t>Group2</a:t>
            </a:r>
            <a:endParaRPr lang="fr-FR" b="1" dirty="0">
              <a:solidFill>
                <a:srgbClr val="00B050"/>
              </a:solidFill>
            </a:endParaRPr>
          </a:p>
        </p:txBody>
      </p:sp>
      <p:sp>
        <p:nvSpPr>
          <p:cNvPr id="47" name="ZoneTexte 46"/>
          <p:cNvSpPr txBox="1"/>
          <p:nvPr/>
        </p:nvSpPr>
        <p:spPr>
          <a:xfrm rot="780814">
            <a:off x="744919" y="6185659"/>
            <a:ext cx="898387"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fr-FR" b="1" dirty="0" smtClean="0">
                <a:solidFill>
                  <a:srgbClr val="FF0000"/>
                </a:solidFill>
              </a:rPr>
              <a:t>Group3</a:t>
            </a:r>
            <a:endParaRPr lang="fr-FR" b="1" dirty="0">
              <a:solidFill>
                <a:srgbClr val="FF0000"/>
              </a:solidFill>
            </a:endParaRPr>
          </a:p>
        </p:txBody>
      </p:sp>
      <p:cxnSp>
        <p:nvCxnSpPr>
          <p:cNvPr id="48" name="Connecteur droit avec flèche 47"/>
          <p:cNvCxnSpPr/>
          <p:nvPr/>
        </p:nvCxnSpPr>
        <p:spPr>
          <a:xfrm rot="5400000">
            <a:off x="5754638" y="1551954"/>
            <a:ext cx="288032" cy="1588"/>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49" name="ZoneTexte 48"/>
          <p:cNvSpPr txBox="1"/>
          <p:nvPr/>
        </p:nvSpPr>
        <p:spPr>
          <a:xfrm>
            <a:off x="7017285" y="1408732"/>
            <a:ext cx="931665"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fr-FR" b="1" dirty="0" smtClean="0">
                <a:solidFill>
                  <a:srgbClr val="0070C0"/>
                </a:solidFill>
              </a:rPr>
              <a:t>Object1</a:t>
            </a:r>
            <a:endParaRPr lang="fr-FR" b="1" dirty="0">
              <a:solidFill>
                <a:srgbClr val="0070C0"/>
              </a:solidFill>
            </a:endParaRPr>
          </a:p>
        </p:txBody>
      </p:sp>
      <p:sp>
        <p:nvSpPr>
          <p:cNvPr id="50" name="ZoneTexte 49"/>
          <p:cNvSpPr txBox="1"/>
          <p:nvPr/>
        </p:nvSpPr>
        <p:spPr>
          <a:xfrm rot="16200000">
            <a:off x="8273285" y="4433068"/>
            <a:ext cx="931665"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fr-FR" b="1" dirty="0" smtClean="0">
                <a:solidFill>
                  <a:srgbClr val="00B050"/>
                </a:solidFill>
              </a:rPr>
              <a:t>Object2</a:t>
            </a:r>
            <a:endParaRPr lang="fr-FR" b="1" dirty="0">
              <a:solidFill>
                <a:srgbClr val="00B050"/>
              </a:solidFill>
            </a:endParaRPr>
          </a:p>
        </p:txBody>
      </p:sp>
      <p:sp>
        <p:nvSpPr>
          <p:cNvPr id="51" name="ZoneTexte 50"/>
          <p:cNvSpPr txBox="1"/>
          <p:nvPr/>
        </p:nvSpPr>
        <p:spPr>
          <a:xfrm>
            <a:off x="6979568" y="5935944"/>
            <a:ext cx="931665"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fr-FR" b="1" dirty="0" smtClean="0">
                <a:solidFill>
                  <a:srgbClr val="FF0000"/>
                </a:solidFill>
              </a:rPr>
              <a:t>Object3</a:t>
            </a:r>
            <a:endParaRPr lang="fr-FR" b="1" dirty="0">
              <a:solidFill>
                <a:srgbClr val="FF0000"/>
              </a:solidFill>
            </a:endParaRPr>
          </a:p>
        </p:txBody>
      </p:sp>
      <p:sp>
        <p:nvSpPr>
          <p:cNvPr id="52" name="ZoneTexte 51"/>
          <p:cNvSpPr txBox="1"/>
          <p:nvPr/>
        </p:nvSpPr>
        <p:spPr>
          <a:xfrm>
            <a:off x="-37761" y="1030108"/>
            <a:ext cx="1328697"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fr-FR" b="1" dirty="0" err="1" smtClean="0">
                <a:solidFill>
                  <a:srgbClr val="0070C0"/>
                </a:solidFill>
              </a:rPr>
              <a:t>GroupHinge</a:t>
            </a:r>
            <a:endParaRPr lang="fr-FR" b="1" dirty="0">
              <a:solidFill>
                <a:srgbClr val="0070C0"/>
              </a:solidFill>
            </a:endParaRPr>
          </a:p>
        </p:txBody>
      </p:sp>
      <p:cxnSp>
        <p:nvCxnSpPr>
          <p:cNvPr id="53" name="Connecteur droit avec flèche 52"/>
          <p:cNvCxnSpPr/>
          <p:nvPr/>
        </p:nvCxnSpPr>
        <p:spPr>
          <a:xfrm rot="5400000">
            <a:off x="-1561132" y="3395910"/>
            <a:ext cx="3831134"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Connecteur droit avec flèche 53"/>
          <p:cNvCxnSpPr/>
          <p:nvPr/>
        </p:nvCxnSpPr>
        <p:spPr>
          <a:xfrm rot="5400000">
            <a:off x="-481012" y="2603822"/>
            <a:ext cx="2246958"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Connecteur droit avec flèche 54"/>
          <p:cNvCxnSpPr/>
          <p:nvPr/>
        </p:nvCxnSpPr>
        <p:spPr>
          <a:xfrm rot="16200000" flipH="1">
            <a:off x="671910" y="1667718"/>
            <a:ext cx="58998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4675312" y="6305276"/>
            <a:ext cx="4392488" cy="144016"/>
          </a:xfrm>
          <a:prstGeom prst="rect">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33826988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609600" y="0"/>
            <a:ext cx="8153400" cy="914400"/>
          </a:xfrm>
        </p:spPr>
        <p:txBody>
          <a:bodyPr>
            <a:normAutofit fontScale="90000"/>
          </a:bodyPr>
          <a:lstStyle/>
          <a:p>
            <a:r>
              <a:rPr lang="en-US" sz="3600" b="1" dirty="0" smtClean="0">
                <a:solidFill>
                  <a:schemeClr val="tx2"/>
                </a:solidFill>
                <a:latin typeface="Arial" pitchFamily="34" charset="0"/>
                <a:cs typeface="Arial" pitchFamily="34" charset="0"/>
              </a:rPr>
              <a:t>FITTING THE DOOR: “THE REAL LIFE”</a:t>
            </a:r>
            <a:endParaRPr lang="en-US" sz="3600" dirty="0">
              <a:latin typeface="Arial" pitchFamily="34" charset="0"/>
              <a:cs typeface="Arial" pitchFamily="34" charset="0"/>
            </a:endParaRPr>
          </a:p>
        </p:txBody>
      </p:sp>
      <p:sp>
        <p:nvSpPr>
          <p:cNvPr id="6" name="Slide Number Placeholder 5"/>
          <p:cNvSpPr>
            <a:spLocks noGrp="1"/>
          </p:cNvSpPr>
          <p:nvPr>
            <p:ph type="sldNum" sz="quarter" idx="12"/>
          </p:nvPr>
        </p:nvSpPr>
        <p:spPr>
          <a:xfrm>
            <a:off x="6553200" y="6492875"/>
            <a:ext cx="2133600" cy="365125"/>
          </a:xfrm>
          <a:prstGeom prst="rect">
            <a:avLst/>
          </a:prstGeom>
        </p:spPr>
        <p:txBody>
          <a:bodyPr/>
          <a:lstStyle/>
          <a:p>
            <a:fld id="{BD314897-C9DB-4176-89A5-6441CBD0E7A4}" type="slidenum">
              <a:rPr lang="en-US" smtClean="0"/>
              <a:pPr/>
              <a:t>9</a:t>
            </a:fld>
            <a:endParaRPr lang="en-US"/>
          </a:p>
        </p:txBody>
      </p:sp>
      <p:pic>
        <p:nvPicPr>
          <p:cNvPr id="12" name="Picture 2"/>
          <p:cNvPicPr>
            <a:picLocks noChangeAspect="1" noChangeArrowheads="1"/>
          </p:cNvPicPr>
          <p:nvPr/>
        </p:nvPicPr>
        <p:blipFill>
          <a:blip r:embed="rId3" cstate="print"/>
          <a:srcRect/>
          <a:stretch>
            <a:fillRect/>
          </a:stretch>
        </p:blipFill>
        <p:spPr bwMode="auto">
          <a:xfrm>
            <a:off x="609600" y="762001"/>
            <a:ext cx="8001000" cy="152399"/>
          </a:xfrm>
          <a:prstGeom prst="rect">
            <a:avLst/>
          </a:prstGeom>
          <a:noFill/>
          <a:ln w="9525">
            <a:noFill/>
            <a:miter lim="800000"/>
            <a:headEnd/>
            <a:tailEnd/>
          </a:ln>
        </p:spPr>
      </p:pic>
      <p:cxnSp>
        <p:nvCxnSpPr>
          <p:cNvPr id="14" name="Connecteur droit 13"/>
          <p:cNvCxnSpPr/>
          <p:nvPr/>
        </p:nvCxnSpPr>
        <p:spPr>
          <a:xfrm rot="5400000">
            <a:off x="3527884" y="3817553"/>
            <a:ext cx="4392488"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rot="5400000">
            <a:off x="5544108" y="2089361"/>
            <a:ext cx="936104"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rot="5400000">
            <a:off x="4788024" y="3925565"/>
            <a:ext cx="2448272"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rot="5400000">
            <a:off x="5652120" y="5653757"/>
            <a:ext cx="720080"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6012160" y="1693317"/>
            <a:ext cx="2952328"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rot="5400000">
            <a:off x="6732240" y="3925565"/>
            <a:ext cx="4464496"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20" name="Forme libre 19"/>
          <p:cNvSpPr/>
          <p:nvPr/>
        </p:nvSpPr>
        <p:spPr>
          <a:xfrm>
            <a:off x="4427984" y="1621309"/>
            <a:ext cx="1127720" cy="4464496"/>
          </a:xfrm>
          <a:custGeom>
            <a:avLst/>
            <a:gdLst>
              <a:gd name="connsiteX0" fmla="*/ 237066 w 1159933"/>
              <a:gd name="connsiteY0" fmla="*/ 0 h 4368800"/>
              <a:gd name="connsiteX1" fmla="*/ 237066 w 1159933"/>
              <a:gd name="connsiteY1" fmla="*/ 0 h 4368800"/>
              <a:gd name="connsiteX2" fmla="*/ 186266 w 1159933"/>
              <a:gd name="connsiteY2" fmla="*/ 59267 h 4368800"/>
              <a:gd name="connsiteX3" fmla="*/ 143933 w 1159933"/>
              <a:gd name="connsiteY3" fmla="*/ 101600 h 4368800"/>
              <a:gd name="connsiteX4" fmla="*/ 127000 w 1159933"/>
              <a:gd name="connsiteY4" fmla="*/ 152400 h 4368800"/>
              <a:gd name="connsiteX5" fmla="*/ 135466 w 1159933"/>
              <a:gd name="connsiteY5" fmla="*/ 414867 h 4368800"/>
              <a:gd name="connsiteX6" fmla="*/ 152400 w 1159933"/>
              <a:gd name="connsiteY6" fmla="*/ 440267 h 4368800"/>
              <a:gd name="connsiteX7" fmla="*/ 160866 w 1159933"/>
              <a:gd name="connsiteY7" fmla="*/ 499533 h 4368800"/>
              <a:gd name="connsiteX8" fmla="*/ 203200 w 1159933"/>
              <a:gd name="connsiteY8" fmla="*/ 558800 h 4368800"/>
              <a:gd name="connsiteX9" fmla="*/ 194733 w 1159933"/>
              <a:gd name="connsiteY9" fmla="*/ 770467 h 4368800"/>
              <a:gd name="connsiteX10" fmla="*/ 177800 w 1159933"/>
              <a:gd name="connsiteY10" fmla="*/ 795867 h 4368800"/>
              <a:gd name="connsiteX11" fmla="*/ 169333 w 1159933"/>
              <a:gd name="connsiteY11" fmla="*/ 821267 h 4368800"/>
              <a:gd name="connsiteX12" fmla="*/ 160866 w 1159933"/>
              <a:gd name="connsiteY12" fmla="*/ 889000 h 4368800"/>
              <a:gd name="connsiteX13" fmla="*/ 135466 w 1159933"/>
              <a:gd name="connsiteY13" fmla="*/ 922867 h 4368800"/>
              <a:gd name="connsiteX14" fmla="*/ 118533 w 1159933"/>
              <a:gd name="connsiteY14" fmla="*/ 990600 h 4368800"/>
              <a:gd name="connsiteX15" fmla="*/ 84666 w 1159933"/>
              <a:gd name="connsiteY15" fmla="*/ 1049867 h 4368800"/>
              <a:gd name="connsiteX16" fmla="*/ 76200 w 1159933"/>
              <a:gd name="connsiteY16" fmla="*/ 1109133 h 4368800"/>
              <a:gd name="connsiteX17" fmla="*/ 59266 w 1159933"/>
              <a:gd name="connsiteY17" fmla="*/ 1151467 h 4368800"/>
              <a:gd name="connsiteX18" fmla="*/ 50800 w 1159933"/>
              <a:gd name="connsiteY18" fmla="*/ 1176867 h 4368800"/>
              <a:gd name="connsiteX19" fmla="*/ 33866 w 1159933"/>
              <a:gd name="connsiteY19" fmla="*/ 1278467 h 4368800"/>
              <a:gd name="connsiteX20" fmla="*/ 16933 w 1159933"/>
              <a:gd name="connsiteY20" fmla="*/ 1303867 h 4368800"/>
              <a:gd name="connsiteX21" fmla="*/ 8466 w 1159933"/>
              <a:gd name="connsiteY21" fmla="*/ 1380067 h 4368800"/>
              <a:gd name="connsiteX22" fmla="*/ 0 w 1159933"/>
              <a:gd name="connsiteY22" fmla="*/ 1422400 h 4368800"/>
              <a:gd name="connsiteX23" fmla="*/ 8466 w 1159933"/>
              <a:gd name="connsiteY23" fmla="*/ 1710267 h 4368800"/>
              <a:gd name="connsiteX24" fmla="*/ 16933 w 1159933"/>
              <a:gd name="connsiteY24" fmla="*/ 1735667 h 4368800"/>
              <a:gd name="connsiteX25" fmla="*/ 25400 w 1159933"/>
              <a:gd name="connsiteY25" fmla="*/ 1786467 h 4368800"/>
              <a:gd name="connsiteX26" fmla="*/ 42333 w 1159933"/>
              <a:gd name="connsiteY26" fmla="*/ 1837267 h 4368800"/>
              <a:gd name="connsiteX27" fmla="*/ 50800 w 1159933"/>
              <a:gd name="connsiteY27" fmla="*/ 1871133 h 4368800"/>
              <a:gd name="connsiteX28" fmla="*/ 59266 w 1159933"/>
              <a:gd name="connsiteY28" fmla="*/ 1947333 h 4368800"/>
              <a:gd name="connsiteX29" fmla="*/ 33866 w 1159933"/>
              <a:gd name="connsiteY29" fmla="*/ 2175933 h 4368800"/>
              <a:gd name="connsiteX30" fmla="*/ 25400 w 1159933"/>
              <a:gd name="connsiteY30" fmla="*/ 2286000 h 4368800"/>
              <a:gd name="connsiteX31" fmla="*/ 8466 w 1159933"/>
              <a:gd name="connsiteY31" fmla="*/ 2353733 h 4368800"/>
              <a:gd name="connsiteX32" fmla="*/ 16933 w 1159933"/>
              <a:gd name="connsiteY32" fmla="*/ 2472267 h 4368800"/>
              <a:gd name="connsiteX33" fmla="*/ 42333 w 1159933"/>
              <a:gd name="connsiteY33" fmla="*/ 2590800 h 4368800"/>
              <a:gd name="connsiteX34" fmla="*/ 59266 w 1159933"/>
              <a:gd name="connsiteY34" fmla="*/ 2760133 h 4368800"/>
              <a:gd name="connsiteX35" fmla="*/ 93133 w 1159933"/>
              <a:gd name="connsiteY35" fmla="*/ 2819400 h 4368800"/>
              <a:gd name="connsiteX36" fmla="*/ 101600 w 1159933"/>
              <a:gd name="connsiteY36" fmla="*/ 2844800 h 4368800"/>
              <a:gd name="connsiteX37" fmla="*/ 135466 w 1159933"/>
              <a:gd name="connsiteY37" fmla="*/ 2937933 h 4368800"/>
              <a:gd name="connsiteX38" fmla="*/ 143933 w 1159933"/>
              <a:gd name="connsiteY38" fmla="*/ 2980267 h 4368800"/>
              <a:gd name="connsiteX39" fmla="*/ 135466 w 1159933"/>
              <a:gd name="connsiteY39" fmla="*/ 3081867 h 4368800"/>
              <a:gd name="connsiteX40" fmla="*/ 127000 w 1159933"/>
              <a:gd name="connsiteY40" fmla="*/ 3115733 h 4368800"/>
              <a:gd name="connsiteX41" fmla="*/ 110066 w 1159933"/>
              <a:gd name="connsiteY41" fmla="*/ 3208867 h 4368800"/>
              <a:gd name="connsiteX42" fmla="*/ 110066 w 1159933"/>
              <a:gd name="connsiteY42" fmla="*/ 3513667 h 4368800"/>
              <a:gd name="connsiteX43" fmla="*/ 127000 w 1159933"/>
              <a:gd name="connsiteY43" fmla="*/ 3539067 h 4368800"/>
              <a:gd name="connsiteX44" fmla="*/ 143933 w 1159933"/>
              <a:gd name="connsiteY44" fmla="*/ 3581400 h 4368800"/>
              <a:gd name="connsiteX45" fmla="*/ 160866 w 1159933"/>
              <a:gd name="connsiteY45" fmla="*/ 3649133 h 4368800"/>
              <a:gd name="connsiteX46" fmla="*/ 160866 w 1159933"/>
              <a:gd name="connsiteY46" fmla="*/ 3843867 h 4368800"/>
              <a:gd name="connsiteX47" fmla="*/ 143933 w 1159933"/>
              <a:gd name="connsiteY47" fmla="*/ 3869267 h 4368800"/>
              <a:gd name="connsiteX48" fmla="*/ 135466 w 1159933"/>
              <a:gd name="connsiteY48" fmla="*/ 4106333 h 4368800"/>
              <a:gd name="connsiteX49" fmla="*/ 160866 w 1159933"/>
              <a:gd name="connsiteY49" fmla="*/ 4182533 h 4368800"/>
              <a:gd name="connsiteX50" fmla="*/ 186266 w 1159933"/>
              <a:gd name="connsiteY50" fmla="*/ 4250267 h 4368800"/>
              <a:gd name="connsiteX51" fmla="*/ 194733 w 1159933"/>
              <a:gd name="connsiteY51" fmla="*/ 4275667 h 4368800"/>
              <a:gd name="connsiteX52" fmla="*/ 228600 w 1159933"/>
              <a:gd name="connsiteY52" fmla="*/ 4318000 h 4368800"/>
              <a:gd name="connsiteX53" fmla="*/ 237066 w 1159933"/>
              <a:gd name="connsiteY53" fmla="*/ 4360333 h 4368800"/>
              <a:gd name="connsiteX54" fmla="*/ 1159933 w 1159933"/>
              <a:gd name="connsiteY54" fmla="*/ 4368800 h 4368800"/>
              <a:gd name="connsiteX55" fmla="*/ 1151466 w 1159933"/>
              <a:gd name="connsiteY55" fmla="*/ 33867 h 4368800"/>
              <a:gd name="connsiteX56" fmla="*/ 237066 w 1159933"/>
              <a:gd name="connsiteY56" fmla="*/ 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159933" h="4368800">
                <a:moveTo>
                  <a:pt x="237066" y="0"/>
                </a:moveTo>
                <a:lnTo>
                  <a:pt x="237066" y="0"/>
                </a:lnTo>
                <a:cubicBezTo>
                  <a:pt x="220133" y="19756"/>
                  <a:pt x="204665" y="40868"/>
                  <a:pt x="186266" y="59267"/>
                </a:cubicBezTo>
                <a:cubicBezTo>
                  <a:pt x="156914" y="88619"/>
                  <a:pt x="161995" y="60959"/>
                  <a:pt x="143933" y="101600"/>
                </a:cubicBezTo>
                <a:cubicBezTo>
                  <a:pt x="136684" y="117911"/>
                  <a:pt x="127000" y="152400"/>
                  <a:pt x="127000" y="152400"/>
                </a:cubicBezTo>
                <a:cubicBezTo>
                  <a:pt x="129822" y="239889"/>
                  <a:pt x="127772" y="327671"/>
                  <a:pt x="135466" y="414867"/>
                </a:cubicBezTo>
                <a:cubicBezTo>
                  <a:pt x="136360" y="425003"/>
                  <a:pt x="149476" y="430520"/>
                  <a:pt x="152400" y="440267"/>
                </a:cubicBezTo>
                <a:cubicBezTo>
                  <a:pt x="158134" y="459381"/>
                  <a:pt x="154556" y="480601"/>
                  <a:pt x="160866" y="499533"/>
                </a:cubicBezTo>
                <a:cubicBezTo>
                  <a:pt x="170702" y="529043"/>
                  <a:pt x="184171" y="539772"/>
                  <a:pt x="203200" y="558800"/>
                </a:cubicBezTo>
                <a:cubicBezTo>
                  <a:pt x="200378" y="629356"/>
                  <a:pt x="202256" y="700257"/>
                  <a:pt x="194733" y="770467"/>
                </a:cubicBezTo>
                <a:cubicBezTo>
                  <a:pt x="193649" y="780585"/>
                  <a:pt x="182351" y="786766"/>
                  <a:pt x="177800" y="795867"/>
                </a:cubicBezTo>
                <a:cubicBezTo>
                  <a:pt x="173809" y="803849"/>
                  <a:pt x="172155" y="812800"/>
                  <a:pt x="169333" y="821267"/>
                </a:cubicBezTo>
                <a:cubicBezTo>
                  <a:pt x="166511" y="843845"/>
                  <a:pt x="168061" y="867414"/>
                  <a:pt x="160866" y="889000"/>
                </a:cubicBezTo>
                <a:cubicBezTo>
                  <a:pt x="156404" y="902387"/>
                  <a:pt x="140893" y="909841"/>
                  <a:pt x="135466" y="922867"/>
                </a:cubicBezTo>
                <a:cubicBezTo>
                  <a:pt x="126515" y="944349"/>
                  <a:pt x="131442" y="971236"/>
                  <a:pt x="118533" y="990600"/>
                </a:cubicBezTo>
                <a:cubicBezTo>
                  <a:pt x="94599" y="1026502"/>
                  <a:pt x="106151" y="1006899"/>
                  <a:pt x="84666" y="1049867"/>
                </a:cubicBezTo>
                <a:cubicBezTo>
                  <a:pt x="81844" y="1069622"/>
                  <a:pt x="81040" y="1089773"/>
                  <a:pt x="76200" y="1109133"/>
                </a:cubicBezTo>
                <a:cubicBezTo>
                  <a:pt x="72514" y="1123878"/>
                  <a:pt x="64602" y="1137236"/>
                  <a:pt x="59266" y="1151467"/>
                </a:cubicBezTo>
                <a:cubicBezTo>
                  <a:pt x="56132" y="1159823"/>
                  <a:pt x="53622" y="1168400"/>
                  <a:pt x="50800" y="1176867"/>
                </a:cubicBezTo>
                <a:cubicBezTo>
                  <a:pt x="48117" y="1201015"/>
                  <a:pt x="48051" y="1250097"/>
                  <a:pt x="33866" y="1278467"/>
                </a:cubicBezTo>
                <a:cubicBezTo>
                  <a:pt x="29315" y="1287568"/>
                  <a:pt x="22577" y="1295400"/>
                  <a:pt x="16933" y="1303867"/>
                </a:cubicBezTo>
                <a:cubicBezTo>
                  <a:pt x="14111" y="1329267"/>
                  <a:pt x="12080" y="1354768"/>
                  <a:pt x="8466" y="1380067"/>
                </a:cubicBezTo>
                <a:cubicBezTo>
                  <a:pt x="6431" y="1394313"/>
                  <a:pt x="0" y="1408010"/>
                  <a:pt x="0" y="1422400"/>
                </a:cubicBezTo>
                <a:cubicBezTo>
                  <a:pt x="0" y="1518397"/>
                  <a:pt x="3285" y="1614410"/>
                  <a:pt x="8466" y="1710267"/>
                </a:cubicBezTo>
                <a:cubicBezTo>
                  <a:pt x="8948" y="1719179"/>
                  <a:pt x="14997" y="1726955"/>
                  <a:pt x="16933" y="1735667"/>
                </a:cubicBezTo>
                <a:cubicBezTo>
                  <a:pt x="20657" y="1752425"/>
                  <a:pt x="21236" y="1769813"/>
                  <a:pt x="25400" y="1786467"/>
                </a:cubicBezTo>
                <a:cubicBezTo>
                  <a:pt x="29729" y="1803783"/>
                  <a:pt x="37204" y="1820171"/>
                  <a:pt x="42333" y="1837267"/>
                </a:cubicBezTo>
                <a:cubicBezTo>
                  <a:pt x="45677" y="1848412"/>
                  <a:pt x="47978" y="1859844"/>
                  <a:pt x="50800" y="1871133"/>
                </a:cubicBezTo>
                <a:cubicBezTo>
                  <a:pt x="53622" y="1896533"/>
                  <a:pt x="60040" y="1921788"/>
                  <a:pt x="59266" y="1947333"/>
                </a:cubicBezTo>
                <a:cubicBezTo>
                  <a:pt x="53963" y="2122314"/>
                  <a:pt x="62203" y="2090926"/>
                  <a:pt x="33866" y="2175933"/>
                </a:cubicBezTo>
                <a:cubicBezTo>
                  <a:pt x="31044" y="2212622"/>
                  <a:pt x="30604" y="2249572"/>
                  <a:pt x="25400" y="2286000"/>
                </a:cubicBezTo>
                <a:cubicBezTo>
                  <a:pt x="22109" y="2309039"/>
                  <a:pt x="8466" y="2353733"/>
                  <a:pt x="8466" y="2353733"/>
                </a:cubicBezTo>
                <a:cubicBezTo>
                  <a:pt x="11288" y="2393244"/>
                  <a:pt x="13774" y="2432781"/>
                  <a:pt x="16933" y="2472267"/>
                </a:cubicBezTo>
                <a:cubicBezTo>
                  <a:pt x="25041" y="2573613"/>
                  <a:pt x="8527" y="2540090"/>
                  <a:pt x="42333" y="2590800"/>
                </a:cubicBezTo>
                <a:cubicBezTo>
                  <a:pt x="47977" y="2647244"/>
                  <a:pt x="49940" y="2704179"/>
                  <a:pt x="59266" y="2760133"/>
                </a:cubicBezTo>
                <a:cubicBezTo>
                  <a:pt x="62976" y="2782395"/>
                  <a:pt x="83529" y="2800191"/>
                  <a:pt x="93133" y="2819400"/>
                </a:cubicBezTo>
                <a:cubicBezTo>
                  <a:pt x="97124" y="2827382"/>
                  <a:pt x="98466" y="2836444"/>
                  <a:pt x="101600" y="2844800"/>
                </a:cubicBezTo>
                <a:cubicBezTo>
                  <a:pt x="116749" y="2885197"/>
                  <a:pt x="123608" y="2894452"/>
                  <a:pt x="135466" y="2937933"/>
                </a:cubicBezTo>
                <a:cubicBezTo>
                  <a:pt x="139252" y="2951817"/>
                  <a:pt x="141111" y="2966156"/>
                  <a:pt x="143933" y="2980267"/>
                </a:cubicBezTo>
                <a:cubicBezTo>
                  <a:pt x="141111" y="3014134"/>
                  <a:pt x="139681" y="3048145"/>
                  <a:pt x="135466" y="3081867"/>
                </a:cubicBezTo>
                <a:cubicBezTo>
                  <a:pt x="134023" y="3093413"/>
                  <a:pt x="129081" y="3104285"/>
                  <a:pt x="127000" y="3115733"/>
                </a:cubicBezTo>
                <a:cubicBezTo>
                  <a:pt x="106778" y="3226955"/>
                  <a:pt x="129268" y="3132062"/>
                  <a:pt x="110066" y="3208867"/>
                </a:cubicBezTo>
                <a:cubicBezTo>
                  <a:pt x="106973" y="3283108"/>
                  <a:pt x="92568" y="3426177"/>
                  <a:pt x="110066" y="3513667"/>
                </a:cubicBezTo>
                <a:cubicBezTo>
                  <a:pt x="112062" y="3523645"/>
                  <a:pt x="122449" y="3529966"/>
                  <a:pt x="127000" y="3539067"/>
                </a:cubicBezTo>
                <a:cubicBezTo>
                  <a:pt x="133797" y="3552660"/>
                  <a:pt x="139464" y="3566874"/>
                  <a:pt x="143933" y="3581400"/>
                </a:cubicBezTo>
                <a:cubicBezTo>
                  <a:pt x="150777" y="3603643"/>
                  <a:pt x="160866" y="3649133"/>
                  <a:pt x="160866" y="3649133"/>
                </a:cubicBezTo>
                <a:cubicBezTo>
                  <a:pt x="167973" y="3727311"/>
                  <a:pt x="176759" y="3764404"/>
                  <a:pt x="160866" y="3843867"/>
                </a:cubicBezTo>
                <a:cubicBezTo>
                  <a:pt x="158870" y="3853845"/>
                  <a:pt x="149577" y="3860800"/>
                  <a:pt x="143933" y="3869267"/>
                </a:cubicBezTo>
                <a:cubicBezTo>
                  <a:pt x="114926" y="3985296"/>
                  <a:pt x="121873" y="3929617"/>
                  <a:pt x="135466" y="4106333"/>
                </a:cubicBezTo>
                <a:cubicBezTo>
                  <a:pt x="139433" y="4157911"/>
                  <a:pt x="138069" y="4148337"/>
                  <a:pt x="160866" y="4182533"/>
                </a:cubicBezTo>
                <a:cubicBezTo>
                  <a:pt x="176476" y="4244971"/>
                  <a:pt x="159702" y="4188284"/>
                  <a:pt x="186266" y="4250267"/>
                </a:cubicBezTo>
                <a:cubicBezTo>
                  <a:pt x="189782" y="4258470"/>
                  <a:pt x="190742" y="4267685"/>
                  <a:pt x="194733" y="4275667"/>
                </a:cubicBezTo>
                <a:cubicBezTo>
                  <a:pt x="205415" y="4297030"/>
                  <a:pt x="212848" y="4302249"/>
                  <a:pt x="228600" y="4318000"/>
                </a:cubicBezTo>
                <a:cubicBezTo>
                  <a:pt x="238851" y="4348755"/>
                  <a:pt x="237066" y="4334475"/>
                  <a:pt x="237066" y="4360333"/>
                </a:cubicBezTo>
                <a:lnTo>
                  <a:pt x="1159933" y="4368800"/>
                </a:lnTo>
                <a:cubicBezTo>
                  <a:pt x="1157111" y="2923822"/>
                  <a:pt x="1154288" y="1478845"/>
                  <a:pt x="1151466" y="33867"/>
                </a:cubicBezTo>
                <a:lnTo>
                  <a:pt x="237066" y="0"/>
                </a:lnTo>
                <a:close/>
              </a:path>
            </a:pathLst>
          </a:custGeom>
          <a:blipFill>
            <a:blip r:embed="rId4" cstate="print"/>
            <a:tile tx="0" ty="0" sx="100000" sy="100000" flip="none" algn="tl"/>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1" name="Connecteur droit 20"/>
          <p:cNvCxnSpPr/>
          <p:nvPr/>
        </p:nvCxnSpPr>
        <p:spPr>
          <a:xfrm rot="10800000">
            <a:off x="5580112" y="2413397"/>
            <a:ext cx="144016"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rot="10800000">
            <a:off x="5580113" y="5509741"/>
            <a:ext cx="144016"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23" name="Arc 22"/>
          <p:cNvSpPr/>
          <p:nvPr/>
        </p:nvSpPr>
        <p:spPr>
          <a:xfrm>
            <a:off x="5724128" y="1549301"/>
            <a:ext cx="288032" cy="144016"/>
          </a:xfrm>
          <a:prstGeom prst="arc">
            <a:avLst/>
          </a:prstGeom>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4" name="Arc 23"/>
          <p:cNvSpPr/>
          <p:nvPr/>
        </p:nvSpPr>
        <p:spPr>
          <a:xfrm flipV="1">
            <a:off x="5724128" y="1549301"/>
            <a:ext cx="288032" cy="144016"/>
          </a:xfrm>
          <a:prstGeom prst="arc">
            <a:avLst/>
          </a:prstGeom>
          <a:ln w="19050">
            <a:solidFill>
              <a:srgbClr val="00B05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5" name="Arc 24"/>
          <p:cNvSpPr/>
          <p:nvPr/>
        </p:nvSpPr>
        <p:spPr>
          <a:xfrm flipH="1">
            <a:off x="5724128" y="1549301"/>
            <a:ext cx="288032" cy="144016"/>
          </a:xfrm>
          <a:prstGeom prst="arc">
            <a:avLst/>
          </a:prstGeom>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6" name="Arc 25"/>
          <p:cNvSpPr/>
          <p:nvPr/>
        </p:nvSpPr>
        <p:spPr>
          <a:xfrm flipH="1" flipV="1">
            <a:off x="5724128" y="1549301"/>
            <a:ext cx="288032" cy="144016"/>
          </a:xfrm>
          <a:prstGeom prst="arc">
            <a:avLst/>
          </a:prstGeom>
          <a:ln w="19050">
            <a:solidFill>
              <a:srgbClr val="00B05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7" name="Arc 26"/>
          <p:cNvSpPr/>
          <p:nvPr/>
        </p:nvSpPr>
        <p:spPr>
          <a:xfrm flipV="1">
            <a:off x="5724128" y="5941789"/>
            <a:ext cx="288032" cy="144016"/>
          </a:xfrm>
          <a:prstGeom prst="arc">
            <a:avLst/>
          </a:prstGeom>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8" name="Arc 27"/>
          <p:cNvSpPr/>
          <p:nvPr/>
        </p:nvSpPr>
        <p:spPr>
          <a:xfrm flipH="1" flipV="1">
            <a:off x="5724128" y="5941789"/>
            <a:ext cx="288032" cy="144016"/>
          </a:xfrm>
          <a:prstGeom prst="arc">
            <a:avLst/>
          </a:prstGeom>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9" name="Rectangle 28"/>
          <p:cNvSpPr/>
          <p:nvPr/>
        </p:nvSpPr>
        <p:spPr>
          <a:xfrm>
            <a:off x="4644008" y="6157813"/>
            <a:ext cx="4392488" cy="144016"/>
          </a:xfrm>
          <a:prstGeom prst="rect">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p:cNvSpPr txBox="1"/>
          <p:nvPr/>
        </p:nvSpPr>
        <p:spPr>
          <a:xfrm>
            <a:off x="5796136" y="3493517"/>
            <a:ext cx="3096345" cy="400110"/>
          </a:xfrm>
          <a:prstGeom prst="rect">
            <a:avLst/>
          </a:prstGeom>
          <a:noFill/>
          <a:effectLst>
            <a:outerShdw blurRad="50800" dist="38100" dir="18900000" algn="bl" rotWithShape="0">
              <a:prstClr val="black">
                <a:alpha val="40000"/>
              </a:prstClr>
            </a:outerShdw>
          </a:effectLst>
        </p:spPr>
        <p:txBody>
          <a:bodyPr wrap="square">
            <a:spAutoFit/>
          </a:bodyPr>
          <a:lstStyle/>
          <a:p>
            <a:pPr algn="ctr">
              <a:defRPr/>
            </a:pPr>
            <a:r>
              <a:rPr lang="fr-FR" sz="2000" b="1" dirty="0" smtClean="0">
                <a:solidFill>
                  <a:schemeClr val="tx2">
                    <a:lumMod val="75000"/>
                    <a:lumOff val="25000"/>
                  </a:schemeClr>
                </a:solidFill>
              </a:rPr>
              <a:t>REGULAR BEST-FIT</a:t>
            </a:r>
          </a:p>
        </p:txBody>
      </p:sp>
      <p:sp>
        <p:nvSpPr>
          <p:cNvPr id="31" name="ZoneTexte 30"/>
          <p:cNvSpPr txBox="1"/>
          <p:nvPr/>
        </p:nvSpPr>
        <p:spPr>
          <a:xfrm>
            <a:off x="2771800" y="1117253"/>
            <a:ext cx="3050963" cy="400110"/>
          </a:xfrm>
          <a:prstGeom prst="rect">
            <a:avLst/>
          </a:prstGeom>
          <a:noFill/>
          <a:effectLst>
            <a:outerShdw blurRad="50800" dist="38100" dir="2700000" algn="tl" rotWithShape="0">
              <a:prstClr val="black">
                <a:alpha val="40000"/>
              </a:prstClr>
            </a:outerShdw>
          </a:effectLst>
        </p:spPr>
        <p:txBody>
          <a:bodyPr wrap="none">
            <a:spAutoFit/>
          </a:bodyPr>
          <a:lstStyle/>
          <a:p>
            <a:pPr>
              <a:defRPr/>
            </a:pPr>
            <a:r>
              <a:rPr lang="fr-FR" sz="2000" b="1" dirty="0" err="1" smtClean="0">
                <a:solidFill>
                  <a:srgbClr val="0070C0"/>
                </a:solidFill>
              </a:rPr>
              <a:t>These</a:t>
            </a:r>
            <a:r>
              <a:rPr lang="fr-FR" sz="2000" b="1" dirty="0" smtClean="0">
                <a:solidFill>
                  <a:srgbClr val="0070C0"/>
                </a:solidFill>
              </a:rPr>
              <a:t> points </a:t>
            </a:r>
            <a:r>
              <a:rPr lang="fr-FR" sz="2000" b="1" dirty="0" err="1" smtClean="0">
                <a:solidFill>
                  <a:srgbClr val="0070C0"/>
                </a:solidFill>
              </a:rPr>
              <a:t>will</a:t>
            </a:r>
            <a:r>
              <a:rPr lang="fr-FR" sz="2000" b="1" dirty="0" smtClean="0">
                <a:solidFill>
                  <a:srgbClr val="0070C0"/>
                </a:solidFill>
              </a:rPr>
              <a:t> </a:t>
            </a:r>
            <a:r>
              <a:rPr lang="fr-FR" sz="2000" b="1" dirty="0" err="1" smtClean="0">
                <a:solidFill>
                  <a:srgbClr val="0070C0"/>
                </a:solidFill>
              </a:rPr>
              <a:t>dominate</a:t>
            </a:r>
            <a:endParaRPr lang="fr-FR" sz="2000" dirty="0">
              <a:solidFill>
                <a:schemeClr val="tx2">
                  <a:lumMod val="65000"/>
                  <a:lumOff val="35000"/>
                </a:schemeClr>
              </a:solidFill>
            </a:endParaRPr>
          </a:p>
        </p:txBody>
      </p:sp>
      <p:sp>
        <p:nvSpPr>
          <p:cNvPr id="32" name="Forme libre 31"/>
          <p:cNvSpPr/>
          <p:nvPr/>
        </p:nvSpPr>
        <p:spPr>
          <a:xfrm>
            <a:off x="3482340" y="1599565"/>
            <a:ext cx="795020" cy="1264920"/>
          </a:xfrm>
          <a:custGeom>
            <a:avLst/>
            <a:gdLst>
              <a:gd name="connsiteX0" fmla="*/ 495300 w 795020"/>
              <a:gd name="connsiteY0" fmla="*/ 0 h 1264920"/>
              <a:gd name="connsiteX1" fmla="*/ 723900 w 795020"/>
              <a:gd name="connsiteY1" fmla="*/ 327660 h 1264920"/>
              <a:gd name="connsiteX2" fmla="*/ 746760 w 795020"/>
              <a:gd name="connsiteY2" fmla="*/ 624840 h 1264920"/>
              <a:gd name="connsiteX3" fmla="*/ 434340 w 795020"/>
              <a:gd name="connsiteY3" fmla="*/ 868680 h 1264920"/>
              <a:gd name="connsiteX4" fmla="*/ 320040 w 795020"/>
              <a:gd name="connsiteY4" fmla="*/ 975360 h 1264920"/>
              <a:gd name="connsiteX5" fmla="*/ 175260 w 795020"/>
              <a:gd name="connsiteY5" fmla="*/ 1127760 h 1264920"/>
              <a:gd name="connsiteX6" fmla="*/ 106680 w 795020"/>
              <a:gd name="connsiteY6" fmla="*/ 1158240 h 1264920"/>
              <a:gd name="connsiteX7" fmla="*/ 0 w 795020"/>
              <a:gd name="connsiteY7" fmla="*/ 1264920 h 1264920"/>
              <a:gd name="connsiteX8" fmla="*/ 0 w 795020"/>
              <a:gd name="connsiteY8" fmla="*/ 1264920 h 1264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5020" h="1264920">
                <a:moveTo>
                  <a:pt x="495300" y="0"/>
                </a:moveTo>
                <a:cubicBezTo>
                  <a:pt x="588645" y="111760"/>
                  <a:pt x="681990" y="223520"/>
                  <a:pt x="723900" y="327660"/>
                </a:cubicBezTo>
                <a:cubicBezTo>
                  <a:pt x="765810" y="431800"/>
                  <a:pt x="795020" y="534670"/>
                  <a:pt x="746760" y="624840"/>
                </a:cubicBezTo>
                <a:cubicBezTo>
                  <a:pt x="698500" y="715010"/>
                  <a:pt x="505460" y="810260"/>
                  <a:pt x="434340" y="868680"/>
                </a:cubicBezTo>
                <a:cubicBezTo>
                  <a:pt x="363220" y="927100"/>
                  <a:pt x="363220" y="932180"/>
                  <a:pt x="320040" y="975360"/>
                </a:cubicBezTo>
                <a:cubicBezTo>
                  <a:pt x="276860" y="1018540"/>
                  <a:pt x="210820" y="1097280"/>
                  <a:pt x="175260" y="1127760"/>
                </a:cubicBezTo>
                <a:cubicBezTo>
                  <a:pt x="139700" y="1158240"/>
                  <a:pt x="135890" y="1135380"/>
                  <a:pt x="106680" y="1158240"/>
                </a:cubicBezTo>
                <a:cubicBezTo>
                  <a:pt x="77470" y="1181100"/>
                  <a:pt x="0" y="1264920"/>
                  <a:pt x="0" y="1264920"/>
                </a:cubicBezTo>
                <a:lnTo>
                  <a:pt x="0" y="1264920"/>
                </a:lnTo>
              </a:path>
            </a:pathLst>
          </a:custGeom>
          <a:ln w="57150">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2" name="Groupe 32"/>
          <p:cNvGrpSpPr/>
          <p:nvPr/>
        </p:nvGrpSpPr>
        <p:grpSpPr>
          <a:xfrm>
            <a:off x="395536" y="973237"/>
            <a:ext cx="3096344" cy="5184576"/>
            <a:chOff x="395536" y="836712"/>
            <a:chExt cx="3096344" cy="5184576"/>
          </a:xfrm>
        </p:grpSpPr>
        <p:grpSp>
          <p:nvGrpSpPr>
            <p:cNvPr id="3" name="Groupe 78"/>
            <p:cNvGrpSpPr/>
            <p:nvPr/>
          </p:nvGrpSpPr>
          <p:grpSpPr>
            <a:xfrm>
              <a:off x="467544" y="836712"/>
              <a:ext cx="2880320" cy="5112568"/>
              <a:chOff x="467544" y="836712"/>
              <a:chExt cx="2880320" cy="5040560"/>
            </a:xfrm>
          </p:grpSpPr>
          <p:sp>
            <p:nvSpPr>
              <p:cNvPr id="41" name="Rectangle 40"/>
              <p:cNvSpPr/>
              <p:nvPr/>
            </p:nvSpPr>
            <p:spPr>
              <a:xfrm>
                <a:off x="755576" y="1628800"/>
                <a:ext cx="2592288" cy="4248472"/>
              </a:xfrm>
              <a:prstGeom prst="rect">
                <a:avLst/>
              </a:prstGeom>
              <a:blipFill>
                <a:blip r:embed="rId5"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2" name="Connecteur droit 41"/>
              <p:cNvCxnSpPr/>
              <p:nvPr/>
            </p:nvCxnSpPr>
            <p:spPr>
              <a:xfrm rot="5400000">
                <a:off x="-2052736" y="3356992"/>
                <a:ext cx="504056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a:off x="467544" y="2492896"/>
                <a:ext cx="288032"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4" name="Connecteur droit 43"/>
              <p:cNvCxnSpPr/>
              <p:nvPr/>
            </p:nvCxnSpPr>
            <p:spPr>
              <a:xfrm>
                <a:off x="467544" y="5085184"/>
                <a:ext cx="28803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5" name="Triangle isocèle 44"/>
              <p:cNvSpPr/>
              <p:nvPr/>
            </p:nvSpPr>
            <p:spPr>
              <a:xfrm>
                <a:off x="2987824" y="3501008"/>
                <a:ext cx="144016" cy="144016"/>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5" name="Forme libre 34"/>
            <p:cNvSpPr/>
            <p:nvPr/>
          </p:nvSpPr>
          <p:spPr>
            <a:xfrm>
              <a:off x="1115616" y="1616380"/>
              <a:ext cx="2251039" cy="84428"/>
            </a:xfrm>
            <a:custGeom>
              <a:avLst/>
              <a:gdLst>
                <a:gd name="connsiteX0" fmla="*/ 0 w 2583873"/>
                <a:gd name="connsiteY0" fmla="*/ 69273 h 117764"/>
                <a:gd name="connsiteX1" fmla="*/ 69273 w 2583873"/>
                <a:gd name="connsiteY1" fmla="*/ 55419 h 117764"/>
                <a:gd name="connsiteX2" fmla="*/ 131618 w 2583873"/>
                <a:gd name="connsiteY2" fmla="*/ 20782 h 117764"/>
                <a:gd name="connsiteX3" fmla="*/ 207818 w 2583873"/>
                <a:gd name="connsiteY3" fmla="*/ 27709 h 117764"/>
                <a:gd name="connsiteX4" fmla="*/ 228600 w 2583873"/>
                <a:gd name="connsiteY4" fmla="*/ 34637 h 117764"/>
                <a:gd name="connsiteX5" fmla="*/ 374073 w 2583873"/>
                <a:gd name="connsiteY5" fmla="*/ 27709 h 117764"/>
                <a:gd name="connsiteX6" fmla="*/ 450273 w 2583873"/>
                <a:gd name="connsiteY6" fmla="*/ 6928 h 117764"/>
                <a:gd name="connsiteX7" fmla="*/ 471054 w 2583873"/>
                <a:gd name="connsiteY7" fmla="*/ 0 h 117764"/>
                <a:gd name="connsiteX8" fmla="*/ 616527 w 2583873"/>
                <a:gd name="connsiteY8" fmla="*/ 6928 h 117764"/>
                <a:gd name="connsiteX9" fmla="*/ 637309 w 2583873"/>
                <a:gd name="connsiteY9" fmla="*/ 13855 h 117764"/>
                <a:gd name="connsiteX10" fmla="*/ 685800 w 2583873"/>
                <a:gd name="connsiteY10" fmla="*/ 20782 h 117764"/>
                <a:gd name="connsiteX11" fmla="*/ 727363 w 2583873"/>
                <a:gd name="connsiteY11" fmla="*/ 27709 h 117764"/>
                <a:gd name="connsiteX12" fmla="*/ 796636 w 2583873"/>
                <a:gd name="connsiteY12" fmla="*/ 41564 h 117764"/>
                <a:gd name="connsiteX13" fmla="*/ 886691 w 2583873"/>
                <a:gd name="connsiteY13" fmla="*/ 62346 h 117764"/>
                <a:gd name="connsiteX14" fmla="*/ 907473 w 2583873"/>
                <a:gd name="connsiteY14" fmla="*/ 69273 h 117764"/>
                <a:gd name="connsiteX15" fmla="*/ 969818 w 2583873"/>
                <a:gd name="connsiteY15" fmla="*/ 62346 h 117764"/>
                <a:gd name="connsiteX16" fmla="*/ 990600 w 2583873"/>
                <a:gd name="connsiteY16" fmla="*/ 55419 h 117764"/>
                <a:gd name="connsiteX17" fmla="*/ 1018309 w 2583873"/>
                <a:gd name="connsiteY17" fmla="*/ 48491 h 117764"/>
                <a:gd name="connsiteX18" fmla="*/ 1073727 w 2583873"/>
                <a:gd name="connsiteY18" fmla="*/ 41564 h 117764"/>
                <a:gd name="connsiteX19" fmla="*/ 1226127 w 2583873"/>
                <a:gd name="connsiteY19" fmla="*/ 34637 h 117764"/>
                <a:gd name="connsiteX20" fmla="*/ 1281545 w 2583873"/>
                <a:gd name="connsiteY20" fmla="*/ 55419 h 117764"/>
                <a:gd name="connsiteX21" fmla="*/ 1302327 w 2583873"/>
                <a:gd name="connsiteY21" fmla="*/ 69273 h 117764"/>
                <a:gd name="connsiteX22" fmla="*/ 1378527 w 2583873"/>
                <a:gd name="connsiteY22" fmla="*/ 90055 h 117764"/>
                <a:gd name="connsiteX23" fmla="*/ 1447800 w 2583873"/>
                <a:gd name="connsiteY23" fmla="*/ 103909 h 117764"/>
                <a:gd name="connsiteX24" fmla="*/ 1503218 w 2583873"/>
                <a:gd name="connsiteY24" fmla="*/ 90055 h 117764"/>
                <a:gd name="connsiteX25" fmla="*/ 1524000 w 2583873"/>
                <a:gd name="connsiteY25" fmla="*/ 76200 h 117764"/>
                <a:gd name="connsiteX26" fmla="*/ 1551709 w 2583873"/>
                <a:gd name="connsiteY26" fmla="*/ 69273 h 117764"/>
                <a:gd name="connsiteX27" fmla="*/ 1593273 w 2583873"/>
                <a:gd name="connsiteY27" fmla="*/ 55419 h 117764"/>
                <a:gd name="connsiteX28" fmla="*/ 1614054 w 2583873"/>
                <a:gd name="connsiteY28" fmla="*/ 48491 h 117764"/>
                <a:gd name="connsiteX29" fmla="*/ 1697182 w 2583873"/>
                <a:gd name="connsiteY29" fmla="*/ 34637 h 117764"/>
                <a:gd name="connsiteX30" fmla="*/ 1717963 w 2583873"/>
                <a:gd name="connsiteY30" fmla="*/ 27709 h 117764"/>
                <a:gd name="connsiteX31" fmla="*/ 1821873 w 2583873"/>
                <a:gd name="connsiteY31" fmla="*/ 41564 h 117764"/>
                <a:gd name="connsiteX32" fmla="*/ 1863436 w 2583873"/>
                <a:gd name="connsiteY32" fmla="*/ 55419 h 117764"/>
                <a:gd name="connsiteX33" fmla="*/ 1918854 w 2583873"/>
                <a:gd name="connsiteY33" fmla="*/ 62346 h 117764"/>
                <a:gd name="connsiteX34" fmla="*/ 1960418 w 2583873"/>
                <a:gd name="connsiteY34" fmla="*/ 55419 h 117764"/>
                <a:gd name="connsiteX35" fmla="*/ 2022763 w 2583873"/>
                <a:gd name="connsiteY35" fmla="*/ 41564 h 117764"/>
                <a:gd name="connsiteX36" fmla="*/ 2092036 w 2583873"/>
                <a:gd name="connsiteY36" fmla="*/ 34637 h 117764"/>
                <a:gd name="connsiteX37" fmla="*/ 2147454 w 2583873"/>
                <a:gd name="connsiteY37" fmla="*/ 27709 h 117764"/>
                <a:gd name="connsiteX38" fmla="*/ 2258291 w 2583873"/>
                <a:gd name="connsiteY38" fmla="*/ 34637 h 117764"/>
                <a:gd name="connsiteX39" fmla="*/ 2286000 w 2583873"/>
                <a:gd name="connsiteY39" fmla="*/ 41564 h 117764"/>
                <a:gd name="connsiteX40" fmla="*/ 2355273 w 2583873"/>
                <a:gd name="connsiteY40" fmla="*/ 69273 h 117764"/>
                <a:gd name="connsiteX41" fmla="*/ 2362200 w 2583873"/>
                <a:gd name="connsiteY41" fmla="*/ 96982 h 117764"/>
                <a:gd name="connsiteX42" fmla="*/ 2382982 w 2583873"/>
                <a:gd name="connsiteY42" fmla="*/ 103909 h 117764"/>
                <a:gd name="connsiteX43" fmla="*/ 2403763 w 2583873"/>
                <a:gd name="connsiteY43" fmla="*/ 117764 h 117764"/>
                <a:gd name="connsiteX44" fmla="*/ 2486891 w 2583873"/>
                <a:gd name="connsiteY44" fmla="*/ 110837 h 117764"/>
                <a:gd name="connsiteX45" fmla="*/ 2507673 w 2583873"/>
                <a:gd name="connsiteY45" fmla="*/ 103909 h 117764"/>
                <a:gd name="connsiteX46" fmla="*/ 2528454 w 2583873"/>
                <a:gd name="connsiteY46" fmla="*/ 83128 h 117764"/>
                <a:gd name="connsiteX47" fmla="*/ 2549236 w 2583873"/>
                <a:gd name="connsiteY47" fmla="*/ 76200 h 117764"/>
                <a:gd name="connsiteX48" fmla="*/ 2583873 w 2583873"/>
                <a:gd name="connsiteY48" fmla="*/ 62346 h 117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583873" h="117764">
                  <a:moveTo>
                    <a:pt x="0" y="69273"/>
                  </a:moveTo>
                  <a:cubicBezTo>
                    <a:pt x="12043" y="67553"/>
                    <a:pt x="52534" y="64719"/>
                    <a:pt x="69273" y="55419"/>
                  </a:cubicBezTo>
                  <a:cubicBezTo>
                    <a:pt x="140731" y="15719"/>
                    <a:pt x="84594" y="36456"/>
                    <a:pt x="131618" y="20782"/>
                  </a:cubicBezTo>
                  <a:cubicBezTo>
                    <a:pt x="157018" y="23091"/>
                    <a:pt x="182570" y="24102"/>
                    <a:pt x="207818" y="27709"/>
                  </a:cubicBezTo>
                  <a:cubicBezTo>
                    <a:pt x="215047" y="28742"/>
                    <a:pt x="221298" y="34637"/>
                    <a:pt x="228600" y="34637"/>
                  </a:cubicBezTo>
                  <a:cubicBezTo>
                    <a:pt x="277146" y="34637"/>
                    <a:pt x="325582" y="30018"/>
                    <a:pt x="374073" y="27709"/>
                  </a:cubicBezTo>
                  <a:cubicBezTo>
                    <a:pt x="423023" y="17919"/>
                    <a:pt x="397548" y="24503"/>
                    <a:pt x="450273" y="6928"/>
                  </a:cubicBezTo>
                  <a:lnTo>
                    <a:pt x="471054" y="0"/>
                  </a:lnTo>
                  <a:cubicBezTo>
                    <a:pt x="519545" y="2309"/>
                    <a:pt x="568149" y="2896"/>
                    <a:pt x="616527" y="6928"/>
                  </a:cubicBezTo>
                  <a:cubicBezTo>
                    <a:pt x="623804" y="7534"/>
                    <a:pt x="630149" y="12423"/>
                    <a:pt x="637309" y="13855"/>
                  </a:cubicBezTo>
                  <a:cubicBezTo>
                    <a:pt x="653320" y="17057"/>
                    <a:pt x="669662" y="18299"/>
                    <a:pt x="685800" y="20782"/>
                  </a:cubicBezTo>
                  <a:cubicBezTo>
                    <a:pt x="699682" y="22918"/>
                    <a:pt x="713558" y="25121"/>
                    <a:pt x="727363" y="27709"/>
                  </a:cubicBezTo>
                  <a:cubicBezTo>
                    <a:pt x="750508" y="32049"/>
                    <a:pt x="774296" y="34117"/>
                    <a:pt x="796636" y="41564"/>
                  </a:cubicBezTo>
                  <a:cubicBezTo>
                    <a:pt x="853690" y="60582"/>
                    <a:pt x="823743" y="53354"/>
                    <a:pt x="886691" y="62346"/>
                  </a:cubicBezTo>
                  <a:cubicBezTo>
                    <a:pt x="893618" y="64655"/>
                    <a:pt x="900171" y="69273"/>
                    <a:pt x="907473" y="69273"/>
                  </a:cubicBezTo>
                  <a:cubicBezTo>
                    <a:pt x="928383" y="69273"/>
                    <a:pt x="949193" y="65783"/>
                    <a:pt x="969818" y="62346"/>
                  </a:cubicBezTo>
                  <a:cubicBezTo>
                    <a:pt x="977021" y="61146"/>
                    <a:pt x="983579" y="57425"/>
                    <a:pt x="990600" y="55419"/>
                  </a:cubicBezTo>
                  <a:cubicBezTo>
                    <a:pt x="999754" y="52803"/>
                    <a:pt x="1008918" y="50056"/>
                    <a:pt x="1018309" y="48491"/>
                  </a:cubicBezTo>
                  <a:cubicBezTo>
                    <a:pt x="1036672" y="45430"/>
                    <a:pt x="1055254" y="43873"/>
                    <a:pt x="1073727" y="41564"/>
                  </a:cubicBezTo>
                  <a:cubicBezTo>
                    <a:pt x="1150409" y="16003"/>
                    <a:pt x="1100715" y="26798"/>
                    <a:pt x="1226127" y="34637"/>
                  </a:cubicBezTo>
                  <a:cubicBezTo>
                    <a:pt x="1274864" y="67127"/>
                    <a:pt x="1213065" y="29739"/>
                    <a:pt x="1281545" y="55419"/>
                  </a:cubicBezTo>
                  <a:cubicBezTo>
                    <a:pt x="1289340" y="58342"/>
                    <a:pt x="1294719" y="65892"/>
                    <a:pt x="1302327" y="69273"/>
                  </a:cubicBezTo>
                  <a:cubicBezTo>
                    <a:pt x="1334769" y="83692"/>
                    <a:pt x="1345930" y="82811"/>
                    <a:pt x="1378527" y="90055"/>
                  </a:cubicBezTo>
                  <a:cubicBezTo>
                    <a:pt x="1440528" y="103833"/>
                    <a:pt x="1366356" y="90336"/>
                    <a:pt x="1447800" y="103909"/>
                  </a:cubicBezTo>
                  <a:cubicBezTo>
                    <a:pt x="1460972" y="101275"/>
                    <a:pt x="1489019" y="97155"/>
                    <a:pt x="1503218" y="90055"/>
                  </a:cubicBezTo>
                  <a:cubicBezTo>
                    <a:pt x="1510665" y="86332"/>
                    <a:pt x="1516348" y="79480"/>
                    <a:pt x="1524000" y="76200"/>
                  </a:cubicBezTo>
                  <a:cubicBezTo>
                    <a:pt x="1532751" y="72450"/>
                    <a:pt x="1542590" y="72009"/>
                    <a:pt x="1551709" y="69273"/>
                  </a:cubicBezTo>
                  <a:cubicBezTo>
                    <a:pt x="1565697" y="65077"/>
                    <a:pt x="1579418" y="60037"/>
                    <a:pt x="1593273" y="55419"/>
                  </a:cubicBezTo>
                  <a:cubicBezTo>
                    <a:pt x="1600200" y="53110"/>
                    <a:pt x="1606826" y="49524"/>
                    <a:pt x="1614054" y="48491"/>
                  </a:cubicBezTo>
                  <a:cubicBezTo>
                    <a:pt x="1641416" y="44582"/>
                    <a:pt x="1670176" y="41389"/>
                    <a:pt x="1697182" y="34637"/>
                  </a:cubicBezTo>
                  <a:cubicBezTo>
                    <a:pt x="1704266" y="32866"/>
                    <a:pt x="1711036" y="30018"/>
                    <a:pt x="1717963" y="27709"/>
                  </a:cubicBezTo>
                  <a:cubicBezTo>
                    <a:pt x="1752600" y="32327"/>
                    <a:pt x="1787547" y="35026"/>
                    <a:pt x="1821873" y="41564"/>
                  </a:cubicBezTo>
                  <a:cubicBezTo>
                    <a:pt x="1836219" y="44297"/>
                    <a:pt x="1848945" y="53608"/>
                    <a:pt x="1863436" y="55419"/>
                  </a:cubicBezTo>
                  <a:lnTo>
                    <a:pt x="1918854" y="62346"/>
                  </a:lnTo>
                  <a:cubicBezTo>
                    <a:pt x="1932709" y="60037"/>
                    <a:pt x="1946707" y="58466"/>
                    <a:pt x="1960418" y="55419"/>
                  </a:cubicBezTo>
                  <a:cubicBezTo>
                    <a:pt x="2022644" y="41591"/>
                    <a:pt x="1919910" y="54420"/>
                    <a:pt x="2022763" y="41564"/>
                  </a:cubicBezTo>
                  <a:cubicBezTo>
                    <a:pt x="2045790" y="38686"/>
                    <a:pt x="2068972" y="37200"/>
                    <a:pt x="2092036" y="34637"/>
                  </a:cubicBezTo>
                  <a:cubicBezTo>
                    <a:pt x="2110539" y="32581"/>
                    <a:pt x="2128981" y="30018"/>
                    <a:pt x="2147454" y="27709"/>
                  </a:cubicBezTo>
                  <a:cubicBezTo>
                    <a:pt x="2184400" y="30018"/>
                    <a:pt x="2221457" y="30953"/>
                    <a:pt x="2258291" y="34637"/>
                  </a:cubicBezTo>
                  <a:cubicBezTo>
                    <a:pt x="2267764" y="35584"/>
                    <a:pt x="2276881" y="38828"/>
                    <a:pt x="2286000" y="41564"/>
                  </a:cubicBezTo>
                  <a:cubicBezTo>
                    <a:pt x="2328795" y="54403"/>
                    <a:pt x="2320557" y="51916"/>
                    <a:pt x="2355273" y="69273"/>
                  </a:cubicBezTo>
                  <a:cubicBezTo>
                    <a:pt x="2357582" y="78509"/>
                    <a:pt x="2356253" y="89548"/>
                    <a:pt x="2362200" y="96982"/>
                  </a:cubicBezTo>
                  <a:cubicBezTo>
                    <a:pt x="2366762" y="102684"/>
                    <a:pt x="2376451" y="100643"/>
                    <a:pt x="2382982" y="103909"/>
                  </a:cubicBezTo>
                  <a:cubicBezTo>
                    <a:pt x="2390428" y="107632"/>
                    <a:pt x="2396836" y="113146"/>
                    <a:pt x="2403763" y="117764"/>
                  </a:cubicBezTo>
                  <a:cubicBezTo>
                    <a:pt x="2431472" y="115455"/>
                    <a:pt x="2459330" y="114512"/>
                    <a:pt x="2486891" y="110837"/>
                  </a:cubicBezTo>
                  <a:cubicBezTo>
                    <a:pt x="2494129" y="109872"/>
                    <a:pt x="2501597" y="107960"/>
                    <a:pt x="2507673" y="103909"/>
                  </a:cubicBezTo>
                  <a:cubicBezTo>
                    <a:pt x="2515824" y="98475"/>
                    <a:pt x="2520303" y="88562"/>
                    <a:pt x="2528454" y="83128"/>
                  </a:cubicBezTo>
                  <a:cubicBezTo>
                    <a:pt x="2534530" y="79077"/>
                    <a:pt x="2542705" y="79466"/>
                    <a:pt x="2549236" y="76200"/>
                  </a:cubicBezTo>
                  <a:cubicBezTo>
                    <a:pt x="2582067" y="59784"/>
                    <a:pt x="2557140" y="62346"/>
                    <a:pt x="2583873" y="62346"/>
                  </a:cubicBezTo>
                </a:path>
              </a:pathLst>
            </a:custGeom>
            <a:ln w="57150">
              <a:solidFill>
                <a:srgbClr val="0070C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6" name="Forme libre 35"/>
            <p:cNvSpPr/>
            <p:nvPr/>
          </p:nvSpPr>
          <p:spPr>
            <a:xfrm>
              <a:off x="3324232" y="1695881"/>
              <a:ext cx="167648" cy="4286735"/>
            </a:xfrm>
            <a:custGeom>
              <a:avLst/>
              <a:gdLst>
                <a:gd name="connsiteX0" fmla="*/ 126085 w 167648"/>
                <a:gd name="connsiteY0" fmla="*/ 0 h 4073237"/>
                <a:gd name="connsiteX1" fmla="*/ 105303 w 167648"/>
                <a:gd name="connsiteY1" fmla="*/ 62346 h 4073237"/>
                <a:gd name="connsiteX2" fmla="*/ 98375 w 167648"/>
                <a:gd name="connsiteY2" fmla="*/ 83128 h 4073237"/>
                <a:gd name="connsiteX3" fmla="*/ 84521 w 167648"/>
                <a:gd name="connsiteY3" fmla="*/ 103910 h 4073237"/>
                <a:gd name="connsiteX4" fmla="*/ 77594 w 167648"/>
                <a:gd name="connsiteY4" fmla="*/ 159328 h 4073237"/>
                <a:gd name="connsiteX5" fmla="*/ 63739 w 167648"/>
                <a:gd name="connsiteY5" fmla="*/ 180110 h 4073237"/>
                <a:gd name="connsiteX6" fmla="*/ 49885 w 167648"/>
                <a:gd name="connsiteY6" fmla="*/ 221673 h 4073237"/>
                <a:gd name="connsiteX7" fmla="*/ 42957 w 167648"/>
                <a:gd name="connsiteY7" fmla="*/ 242455 h 4073237"/>
                <a:gd name="connsiteX8" fmla="*/ 36030 w 167648"/>
                <a:gd name="connsiteY8" fmla="*/ 263237 h 4073237"/>
                <a:gd name="connsiteX9" fmla="*/ 42957 w 167648"/>
                <a:gd name="connsiteY9" fmla="*/ 422564 h 4073237"/>
                <a:gd name="connsiteX10" fmla="*/ 63739 w 167648"/>
                <a:gd name="connsiteY10" fmla="*/ 429491 h 4073237"/>
                <a:gd name="connsiteX11" fmla="*/ 70666 w 167648"/>
                <a:gd name="connsiteY11" fmla="*/ 457200 h 4073237"/>
                <a:gd name="connsiteX12" fmla="*/ 77594 w 167648"/>
                <a:gd name="connsiteY12" fmla="*/ 477982 h 4073237"/>
                <a:gd name="connsiteX13" fmla="*/ 63739 w 167648"/>
                <a:gd name="connsiteY13" fmla="*/ 540328 h 4073237"/>
                <a:gd name="connsiteX14" fmla="*/ 36030 w 167648"/>
                <a:gd name="connsiteY14" fmla="*/ 581891 h 4073237"/>
                <a:gd name="connsiteX15" fmla="*/ 22175 w 167648"/>
                <a:gd name="connsiteY15" fmla="*/ 630382 h 4073237"/>
                <a:gd name="connsiteX16" fmla="*/ 15248 w 167648"/>
                <a:gd name="connsiteY16" fmla="*/ 651164 h 4073237"/>
                <a:gd name="connsiteX17" fmla="*/ 22175 w 167648"/>
                <a:gd name="connsiteY17" fmla="*/ 865910 h 4073237"/>
                <a:gd name="connsiteX18" fmla="*/ 36030 w 167648"/>
                <a:gd name="connsiteY18" fmla="*/ 935182 h 4073237"/>
                <a:gd name="connsiteX19" fmla="*/ 56812 w 167648"/>
                <a:gd name="connsiteY19" fmla="*/ 1039091 h 4073237"/>
                <a:gd name="connsiteX20" fmla="*/ 70666 w 167648"/>
                <a:gd name="connsiteY20" fmla="*/ 1094510 h 4073237"/>
                <a:gd name="connsiteX21" fmla="*/ 98375 w 167648"/>
                <a:gd name="connsiteY21" fmla="*/ 1136073 h 4073237"/>
                <a:gd name="connsiteX22" fmla="*/ 112230 w 167648"/>
                <a:gd name="connsiteY22" fmla="*/ 1177637 h 4073237"/>
                <a:gd name="connsiteX23" fmla="*/ 119157 w 167648"/>
                <a:gd name="connsiteY23" fmla="*/ 1198419 h 4073237"/>
                <a:gd name="connsiteX24" fmla="*/ 133012 w 167648"/>
                <a:gd name="connsiteY24" fmla="*/ 1226128 h 4073237"/>
                <a:gd name="connsiteX25" fmla="*/ 139939 w 167648"/>
                <a:gd name="connsiteY25" fmla="*/ 1302328 h 4073237"/>
                <a:gd name="connsiteX26" fmla="*/ 146866 w 167648"/>
                <a:gd name="connsiteY26" fmla="*/ 1323110 h 4073237"/>
                <a:gd name="connsiteX27" fmla="*/ 167648 w 167648"/>
                <a:gd name="connsiteY27" fmla="*/ 1468582 h 4073237"/>
                <a:gd name="connsiteX28" fmla="*/ 160721 w 167648"/>
                <a:gd name="connsiteY28" fmla="*/ 1711037 h 4073237"/>
                <a:gd name="connsiteX29" fmla="*/ 153794 w 167648"/>
                <a:gd name="connsiteY29" fmla="*/ 1745673 h 4073237"/>
                <a:gd name="connsiteX30" fmla="*/ 139939 w 167648"/>
                <a:gd name="connsiteY30" fmla="*/ 1828800 h 4073237"/>
                <a:gd name="connsiteX31" fmla="*/ 126085 w 167648"/>
                <a:gd name="connsiteY31" fmla="*/ 1898073 h 4073237"/>
                <a:gd name="connsiteX32" fmla="*/ 112230 w 167648"/>
                <a:gd name="connsiteY32" fmla="*/ 1918855 h 4073237"/>
                <a:gd name="connsiteX33" fmla="*/ 112230 w 167648"/>
                <a:gd name="connsiteY33" fmla="*/ 2133600 h 4073237"/>
                <a:gd name="connsiteX34" fmla="*/ 119157 w 167648"/>
                <a:gd name="connsiteY34" fmla="*/ 2230582 h 4073237"/>
                <a:gd name="connsiteX35" fmla="*/ 133012 w 167648"/>
                <a:gd name="connsiteY35" fmla="*/ 2272146 h 4073237"/>
                <a:gd name="connsiteX36" fmla="*/ 153794 w 167648"/>
                <a:gd name="connsiteY36" fmla="*/ 2292928 h 4073237"/>
                <a:gd name="connsiteX37" fmla="*/ 146866 w 167648"/>
                <a:gd name="connsiteY37" fmla="*/ 2486891 h 4073237"/>
                <a:gd name="connsiteX38" fmla="*/ 139939 w 167648"/>
                <a:gd name="connsiteY38" fmla="*/ 2528455 h 4073237"/>
                <a:gd name="connsiteX39" fmla="*/ 119157 w 167648"/>
                <a:gd name="connsiteY39" fmla="*/ 2653146 h 4073237"/>
                <a:gd name="connsiteX40" fmla="*/ 91448 w 167648"/>
                <a:gd name="connsiteY40" fmla="*/ 2729346 h 4073237"/>
                <a:gd name="connsiteX41" fmla="*/ 84521 w 167648"/>
                <a:gd name="connsiteY41" fmla="*/ 2777837 h 4073237"/>
                <a:gd name="connsiteX42" fmla="*/ 70666 w 167648"/>
                <a:gd name="connsiteY42" fmla="*/ 2798619 h 4073237"/>
                <a:gd name="connsiteX43" fmla="*/ 56812 w 167648"/>
                <a:gd name="connsiteY43" fmla="*/ 2840182 h 4073237"/>
                <a:gd name="connsiteX44" fmla="*/ 49885 w 167648"/>
                <a:gd name="connsiteY44" fmla="*/ 2860964 h 4073237"/>
                <a:gd name="connsiteX45" fmla="*/ 36030 w 167648"/>
                <a:gd name="connsiteY45" fmla="*/ 2909455 h 4073237"/>
                <a:gd name="connsiteX46" fmla="*/ 22175 w 167648"/>
                <a:gd name="connsiteY46" fmla="*/ 2930237 h 4073237"/>
                <a:gd name="connsiteX47" fmla="*/ 15248 w 167648"/>
                <a:gd name="connsiteY47" fmla="*/ 2957946 h 4073237"/>
                <a:gd name="connsiteX48" fmla="*/ 15248 w 167648"/>
                <a:gd name="connsiteY48" fmla="*/ 3207328 h 4073237"/>
                <a:gd name="connsiteX49" fmla="*/ 36030 w 167648"/>
                <a:gd name="connsiteY49" fmla="*/ 3283528 h 4073237"/>
                <a:gd name="connsiteX50" fmla="*/ 42957 w 167648"/>
                <a:gd name="connsiteY50" fmla="*/ 3311237 h 4073237"/>
                <a:gd name="connsiteX51" fmla="*/ 63739 w 167648"/>
                <a:gd name="connsiteY51" fmla="*/ 3366655 h 4073237"/>
                <a:gd name="connsiteX52" fmla="*/ 77594 w 167648"/>
                <a:gd name="connsiteY52" fmla="*/ 3449782 h 4073237"/>
                <a:gd name="connsiteX53" fmla="*/ 84521 w 167648"/>
                <a:gd name="connsiteY53" fmla="*/ 3484419 h 4073237"/>
                <a:gd name="connsiteX54" fmla="*/ 98375 w 167648"/>
                <a:gd name="connsiteY54" fmla="*/ 3512128 h 4073237"/>
                <a:gd name="connsiteX55" fmla="*/ 112230 w 167648"/>
                <a:gd name="connsiteY55" fmla="*/ 3553691 h 4073237"/>
                <a:gd name="connsiteX56" fmla="*/ 119157 w 167648"/>
                <a:gd name="connsiteY56" fmla="*/ 3574473 h 4073237"/>
                <a:gd name="connsiteX57" fmla="*/ 126085 w 167648"/>
                <a:gd name="connsiteY57" fmla="*/ 3602182 h 4073237"/>
                <a:gd name="connsiteX58" fmla="*/ 139939 w 167648"/>
                <a:gd name="connsiteY58" fmla="*/ 3629891 h 4073237"/>
                <a:gd name="connsiteX59" fmla="*/ 153794 w 167648"/>
                <a:gd name="connsiteY59" fmla="*/ 3671455 h 4073237"/>
                <a:gd name="connsiteX60" fmla="*/ 146866 w 167648"/>
                <a:gd name="connsiteY60" fmla="*/ 3837710 h 4073237"/>
                <a:gd name="connsiteX61" fmla="*/ 139939 w 167648"/>
                <a:gd name="connsiteY61" fmla="*/ 3858491 h 4073237"/>
                <a:gd name="connsiteX62" fmla="*/ 133012 w 167648"/>
                <a:gd name="connsiteY62" fmla="*/ 3927764 h 4073237"/>
                <a:gd name="connsiteX63" fmla="*/ 119157 w 167648"/>
                <a:gd name="connsiteY63" fmla="*/ 3969328 h 4073237"/>
                <a:gd name="connsiteX64" fmla="*/ 112230 w 167648"/>
                <a:gd name="connsiteY64" fmla="*/ 3997037 h 4073237"/>
                <a:gd name="connsiteX65" fmla="*/ 112230 w 167648"/>
                <a:gd name="connsiteY65" fmla="*/ 4073237 h 407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67648" h="4073237">
                  <a:moveTo>
                    <a:pt x="126085" y="0"/>
                  </a:moveTo>
                  <a:lnTo>
                    <a:pt x="105303" y="62346"/>
                  </a:lnTo>
                  <a:cubicBezTo>
                    <a:pt x="102994" y="69273"/>
                    <a:pt x="102425" y="77052"/>
                    <a:pt x="98375" y="83128"/>
                  </a:cubicBezTo>
                  <a:lnTo>
                    <a:pt x="84521" y="103910"/>
                  </a:lnTo>
                  <a:cubicBezTo>
                    <a:pt x="82212" y="122383"/>
                    <a:pt x="82492" y="141368"/>
                    <a:pt x="77594" y="159328"/>
                  </a:cubicBezTo>
                  <a:cubicBezTo>
                    <a:pt x="75403" y="167360"/>
                    <a:pt x="67120" y="172502"/>
                    <a:pt x="63739" y="180110"/>
                  </a:cubicBezTo>
                  <a:cubicBezTo>
                    <a:pt x="57808" y="193455"/>
                    <a:pt x="54503" y="207819"/>
                    <a:pt x="49885" y="221673"/>
                  </a:cubicBezTo>
                  <a:lnTo>
                    <a:pt x="42957" y="242455"/>
                  </a:lnTo>
                  <a:lnTo>
                    <a:pt x="36030" y="263237"/>
                  </a:lnTo>
                  <a:cubicBezTo>
                    <a:pt x="38339" y="316346"/>
                    <a:pt x="34218" y="370128"/>
                    <a:pt x="42957" y="422564"/>
                  </a:cubicBezTo>
                  <a:cubicBezTo>
                    <a:pt x="44157" y="429767"/>
                    <a:pt x="59177" y="423789"/>
                    <a:pt x="63739" y="429491"/>
                  </a:cubicBezTo>
                  <a:cubicBezTo>
                    <a:pt x="69686" y="436925"/>
                    <a:pt x="68050" y="448046"/>
                    <a:pt x="70666" y="457200"/>
                  </a:cubicBezTo>
                  <a:cubicBezTo>
                    <a:pt x="72672" y="464221"/>
                    <a:pt x="75285" y="471055"/>
                    <a:pt x="77594" y="477982"/>
                  </a:cubicBezTo>
                  <a:cubicBezTo>
                    <a:pt x="76866" y="481621"/>
                    <a:pt x="66998" y="533809"/>
                    <a:pt x="63739" y="540328"/>
                  </a:cubicBezTo>
                  <a:cubicBezTo>
                    <a:pt x="56292" y="555221"/>
                    <a:pt x="36030" y="581891"/>
                    <a:pt x="36030" y="581891"/>
                  </a:cubicBezTo>
                  <a:cubicBezTo>
                    <a:pt x="19421" y="631719"/>
                    <a:pt x="39572" y="569494"/>
                    <a:pt x="22175" y="630382"/>
                  </a:cubicBezTo>
                  <a:cubicBezTo>
                    <a:pt x="20169" y="637403"/>
                    <a:pt x="17557" y="644237"/>
                    <a:pt x="15248" y="651164"/>
                  </a:cubicBezTo>
                  <a:cubicBezTo>
                    <a:pt x="5050" y="753152"/>
                    <a:pt x="2814" y="730402"/>
                    <a:pt x="22175" y="865910"/>
                  </a:cubicBezTo>
                  <a:cubicBezTo>
                    <a:pt x="30136" y="921629"/>
                    <a:pt x="23940" y="898910"/>
                    <a:pt x="36030" y="935182"/>
                  </a:cubicBezTo>
                  <a:cubicBezTo>
                    <a:pt x="53291" y="1056016"/>
                    <a:pt x="30085" y="905450"/>
                    <a:pt x="56812" y="1039091"/>
                  </a:cubicBezTo>
                  <a:cubicBezTo>
                    <a:pt x="58731" y="1048686"/>
                    <a:pt x="64010" y="1082529"/>
                    <a:pt x="70666" y="1094510"/>
                  </a:cubicBezTo>
                  <a:cubicBezTo>
                    <a:pt x="78752" y="1109066"/>
                    <a:pt x="93109" y="1120277"/>
                    <a:pt x="98375" y="1136073"/>
                  </a:cubicBezTo>
                  <a:lnTo>
                    <a:pt x="112230" y="1177637"/>
                  </a:lnTo>
                  <a:cubicBezTo>
                    <a:pt x="114539" y="1184564"/>
                    <a:pt x="115891" y="1191888"/>
                    <a:pt x="119157" y="1198419"/>
                  </a:cubicBezTo>
                  <a:lnTo>
                    <a:pt x="133012" y="1226128"/>
                  </a:lnTo>
                  <a:cubicBezTo>
                    <a:pt x="135321" y="1251528"/>
                    <a:pt x="136332" y="1277080"/>
                    <a:pt x="139939" y="1302328"/>
                  </a:cubicBezTo>
                  <a:cubicBezTo>
                    <a:pt x="140972" y="1309557"/>
                    <a:pt x="145434" y="1315950"/>
                    <a:pt x="146866" y="1323110"/>
                  </a:cubicBezTo>
                  <a:cubicBezTo>
                    <a:pt x="159837" y="1387962"/>
                    <a:pt x="160836" y="1407272"/>
                    <a:pt x="167648" y="1468582"/>
                  </a:cubicBezTo>
                  <a:cubicBezTo>
                    <a:pt x="165339" y="1549400"/>
                    <a:pt x="164758" y="1630287"/>
                    <a:pt x="160721" y="1711037"/>
                  </a:cubicBezTo>
                  <a:cubicBezTo>
                    <a:pt x="160133" y="1722796"/>
                    <a:pt x="155459" y="1734017"/>
                    <a:pt x="153794" y="1745673"/>
                  </a:cubicBezTo>
                  <a:cubicBezTo>
                    <a:pt x="142193" y="1826875"/>
                    <a:pt x="154828" y="1784132"/>
                    <a:pt x="139939" y="1828800"/>
                  </a:cubicBezTo>
                  <a:cubicBezTo>
                    <a:pt x="138377" y="1838175"/>
                    <a:pt x="131721" y="1884922"/>
                    <a:pt x="126085" y="1898073"/>
                  </a:cubicBezTo>
                  <a:cubicBezTo>
                    <a:pt x="122805" y="1905725"/>
                    <a:pt x="116848" y="1911928"/>
                    <a:pt x="112230" y="1918855"/>
                  </a:cubicBezTo>
                  <a:cubicBezTo>
                    <a:pt x="96198" y="2015050"/>
                    <a:pt x="103127" y="1956076"/>
                    <a:pt x="112230" y="2133600"/>
                  </a:cubicBezTo>
                  <a:cubicBezTo>
                    <a:pt x="113890" y="2165967"/>
                    <a:pt x="114349" y="2198531"/>
                    <a:pt x="119157" y="2230582"/>
                  </a:cubicBezTo>
                  <a:cubicBezTo>
                    <a:pt x="121323" y="2245025"/>
                    <a:pt x="122685" y="2261819"/>
                    <a:pt x="133012" y="2272146"/>
                  </a:cubicBezTo>
                  <a:lnTo>
                    <a:pt x="153794" y="2292928"/>
                  </a:lnTo>
                  <a:cubicBezTo>
                    <a:pt x="151485" y="2357582"/>
                    <a:pt x="150665" y="2422307"/>
                    <a:pt x="146866" y="2486891"/>
                  </a:cubicBezTo>
                  <a:cubicBezTo>
                    <a:pt x="146041" y="2500913"/>
                    <a:pt x="141925" y="2514550"/>
                    <a:pt x="139939" y="2528455"/>
                  </a:cubicBezTo>
                  <a:cubicBezTo>
                    <a:pt x="134548" y="2566193"/>
                    <a:pt x="131026" y="2617538"/>
                    <a:pt x="119157" y="2653146"/>
                  </a:cubicBezTo>
                  <a:cubicBezTo>
                    <a:pt x="101371" y="2706507"/>
                    <a:pt x="110727" y="2681151"/>
                    <a:pt x="91448" y="2729346"/>
                  </a:cubicBezTo>
                  <a:cubicBezTo>
                    <a:pt x="89139" y="2745510"/>
                    <a:pt x="89213" y="2762198"/>
                    <a:pt x="84521" y="2777837"/>
                  </a:cubicBezTo>
                  <a:cubicBezTo>
                    <a:pt x="82129" y="2785812"/>
                    <a:pt x="74047" y="2791011"/>
                    <a:pt x="70666" y="2798619"/>
                  </a:cubicBezTo>
                  <a:cubicBezTo>
                    <a:pt x="64735" y="2811964"/>
                    <a:pt x="61430" y="2826328"/>
                    <a:pt x="56812" y="2840182"/>
                  </a:cubicBezTo>
                  <a:cubicBezTo>
                    <a:pt x="54503" y="2847109"/>
                    <a:pt x="51656" y="2853880"/>
                    <a:pt x="49885" y="2860964"/>
                  </a:cubicBezTo>
                  <a:cubicBezTo>
                    <a:pt x="47667" y="2869836"/>
                    <a:pt x="40997" y="2899521"/>
                    <a:pt x="36030" y="2909455"/>
                  </a:cubicBezTo>
                  <a:cubicBezTo>
                    <a:pt x="32307" y="2916902"/>
                    <a:pt x="26793" y="2923310"/>
                    <a:pt x="22175" y="2930237"/>
                  </a:cubicBezTo>
                  <a:cubicBezTo>
                    <a:pt x="19866" y="2939473"/>
                    <a:pt x="16813" y="2948555"/>
                    <a:pt x="15248" y="2957946"/>
                  </a:cubicBezTo>
                  <a:cubicBezTo>
                    <a:pt x="0" y="3049435"/>
                    <a:pt x="8687" y="3092500"/>
                    <a:pt x="15248" y="3207328"/>
                  </a:cubicBezTo>
                  <a:cubicBezTo>
                    <a:pt x="17954" y="3254679"/>
                    <a:pt x="18466" y="3248402"/>
                    <a:pt x="36030" y="3283528"/>
                  </a:cubicBezTo>
                  <a:cubicBezTo>
                    <a:pt x="38339" y="3292764"/>
                    <a:pt x="39946" y="3302205"/>
                    <a:pt x="42957" y="3311237"/>
                  </a:cubicBezTo>
                  <a:cubicBezTo>
                    <a:pt x="45176" y="3317894"/>
                    <a:pt x="61306" y="3354488"/>
                    <a:pt x="63739" y="3366655"/>
                  </a:cubicBezTo>
                  <a:cubicBezTo>
                    <a:pt x="69248" y="3394201"/>
                    <a:pt x="72085" y="3422236"/>
                    <a:pt x="77594" y="3449782"/>
                  </a:cubicBezTo>
                  <a:cubicBezTo>
                    <a:pt x="79903" y="3461328"/>
                    <a:pt x="80798" y="3473249"/>
                    <a:pt x="84521" y="3484419"/>
                  </a:cubicBezTo>
                  <a:cubicBezTo>
                    <a:pt x="87786" y="3494216"/>
                    <a:pt x="94540" y="3502540"/>
                    <a:pt x="98375" y="3512128"/>
                  </a:cubicBezTo>
                  <a:cubicBezTo>
                    <a:pt x="103799" y="3525687"/>
                    <a:pt x="107612" y="3539837"/>
                    <a:pt x="112230" y="3553691"/>
                  </a:cubicBezTo>
                  <a:cubicBezTo>
                    <a:pt x="114539" y="3560618"/>
                    <a:pt x="117386" y="3567389"/>
                    <a:pt x="119157" y="3574473"/>
                  </a:cubicBezTo>
                  <a:cubicBezTo>
                    <a:pt x="121466" y="3583709"/>
                    <a:pt x="122742" y="3593268"/>
                    <a:pt x="126085" y="3602182"/>
                  </a:cubicBezTo>
                  <a:cubicBezTo>
                    <a:pt x="129711" y="3611851"/>
                    <a:pt x="136104" y="3620303"/>
                    <a:pt x="139939" y="3629891"/>
                  </a:cubicBezTo>
                  <a:cubicBezTo>
                    <a:pt x="145363" y="3643451"/>
                    <a:pt x="153794" y="3671455"/>
                    <a:pt x="153794" y="3671455"/>
                  </a:cubicBezTo>
                  <a:cubicBezTo>
                    <a:pt x="151485" y="3726873"/>
                    <a:pt x="150964" y="3782395"/>
                    <a:pt x="146866" y="3837710"/>
                  </a:cubicBezTo>
                  <a:cubicBezTo>
                    <a:pt x="146327" y="3844992"/>
                    <a:pt x="141049" y="3851274"/>
                    <a:pt x="139939" y="3858491"/>
                  </a:cubicBezTo>
                  <a:cubicBezTo>
                    <a:pt x="136410" y="3881427"/>
                    <a:pt x="137289" y="3904955"/>
                    <a:pt x="133012" y="3927764"/>
                  </a:cubicBezTo>
                  <a:cubicBezTo>
                    <a:pt x="130321" y="3942118"/>
                    <a:pt x="122699" y="3955160"/>
                    <a:pt x="119157" y="3969328"/>
                  </a:cubicBezTo>
                  <a:lnTo>
                    <a:pt x="112230" y="3997037"/>
                  </a:lnTo>
                  <a:cubicBezTo>
                    <a:pt x="104733" y="4064514"/>
                    <a:pt x="95953" y="4040680"/>
                    <a:pt x="112230" y="4073237"/>
                  </a:cubicBezTo>
                </a:path>
              </a:pathLst>
            </a:custGeom>
            <a:ln w="57150">
              <a:solidFill>
                <a:srgbClr val="00B05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7" name="Forme libre 36"/>
            <p:cNvSpPr/>
            <p:nvPr/>
          </p:nvSpPr>
          <p:spPr>
            <a:xfrm>
              <a:off x="760078" y="5766592"/>
              <a:ext cx="2592722" cy="254696"/>
            </a:xfrm>
            <a:custGeom>
              <a:avLst/>
              <a:gdLst>
                <a:gd name="connsiteX0" fmla="*/ 8849 w 2592722"/>
                <a:gd name="connsiteY0" fmla="*/ 1042 h 254696"/>
                <a:gd name="connsiteX1" fmla="*/ 126613 w 2592722"/>
                <a:gd name="connsiteY1" fmla="*/ 14896 h 254696"/>
                <a:gd name="connsiteX2" fmla="*/ 188958 w 2592722"/>
                <a:gd name="connsiteY2" fmla="*/ 49533 h 254696"/>
                <a:gd name="connsiteX3" fmla="*/ 209740 w 2592722"/>
                <a:gd name="connsiteY3" fmla="*/ 56460 h 254696"/>
                <a:gd name="connsiteX4" fmla="*/ 348286 w 2592722"/>
                <a:gd name="connsiteY4" fmla="*/ 63387 h 254696"/>
                <a:gd name="connsiteX5" fmla="*/ 369067 w 2592722"/>
                <a:gd name="connsiteY5" fmla="*/ 70314 h 254696"/>
                <a:gd name="connsiteX6" fmla="*/ 479904 w 2592722"/>
                <a:gd name="connsiteY6" fmla="*/ 84169 h 254696"/>
                <a:gd name="connsiteX7" fmla="*/ 715431 w 2592722"/>
                <a:gd name="connsiteY7" fmla="*/ 84169 h 254696"/>
                <a:gd name="connsiteX8" fmla="*/ 736213 w 2592722"/>
                <a:gd name="connsiteY8" fmla="*/ 98024 h 254696"/>
                <a:gd name="connsiteX9" fmla="*/ 784704 w 2592722"/>
                <a:gd name="connsiteY9" fmla="*/ 104951 h 254696"/>
                <a:gd name="connsiteX10" fmla="*/ 840122 w 2592722"/>
                <a:gd name="connsiteY10" fmla="*/ 125733 h 254696"/>
                <a:gd name="connsiteX11" fmla="*/ 860904 w 2592722"/>
                <a:gd name="connsiteY11" fmla="*/ 139587 h 254696"/>
                <a:gd name="connsiteX12" fmla="*/ 909395 w 2592722"/>
                <a:gd name="connsiteY12" fmla="*/ 146514 h 254696"/>
                <a:gd name="connsiteX13" fmla="*/ 964813 w 2592722"/>
                <a:gd name="connsiteY13" fmla="*/ 167296 h 254696"/>
                <a:gd name="connsiteX14" fmla="*/ 985595 w 2592722"/>
                <a:gd name="connsiteY14" fmla="*/ 174224 h 254696"/>
                <a:gd name="connsiteX15" fmla="*/ 1082577 w 2592722"/>
                <a:gd name="connsiteY15" fmla="*/ 167296 h 254696"/>
                <a:gd name="connsiteX16" fmla="*/ 1200340 w 2592722"/>
                <a:gd name="connsiteY16" fmla="*/ 181151 h 254696"/>
                <a:gd name="connsiteX17" fmla="*/ 1262686 w 2592722"/>
                <a:gd name="connsiteY17" fmla="*/ 208860 h 254696"/>
                <a:gd name="connsiteX18" fmla="*/ 1283467 w 2592722"/>
                <a:gd name="connsiteY18" fmla="*/ 215787 h 254696"/>
                <a:gd name="connsiteX19" fmla="*/ 1304249 w 2592722"/>
                <a:gd name="connsiteY19" fmla="*/ 229642 h 254696"/>
                <a:gd name="connsiteX20" fmla="*/ 1567486 w 2592722"/>
                <a:gd name="connsiteY20" fmla="*/ 229642 h 254696"/>
                <a:gd name="connsiteX21" fmla="*/ 1706031 w 2592722"/>
                <a:gd name="connsiteY21" fmla="*/ 236569 h 254696"/>
                <a:gd name="connsiteX22" fmla="*/ 1740667 w 2592722"/>
                <a:gd name="connsiteY22" fmla="*/ 229642 h 254696"/>
                <a:gd name="connsiteX23" fmla="*/ 1872286 w 2592722"/>
                <a:gd name="connsiteY23" fmla="*/ 222714 h 254696"/>
                <a:gd name="connsiteX24" fmla="*/ 2017758 w 2592722"/>
                <a:gd name="connsiteY24" fmla="*/ 229642 h 254696"/>
                <a:gd name="connsiteX25" fmla="*/ 2447249 w 2592722"/>
                <a:gd name="connsiteY25" fmla="*/ 215787 h 254696"/>
                <a:gd name="connsiteX26" fmla="*/ 2551158 w 2592722"/>
                <a:gd name="connsiteY26" fmla="*/ 222714 h 254696"/>
                <a:gd name="connsiteX27" fmla="*/ 2592722 w 2592722"/>
                <a:gd name="connsiteY27" fmla="*/ 236569 h 254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592722" h="254696">
                  <a:moveTo>
                    <a:pt x="8849" y="1042"/>
                  </a:moveTo>
                  <a:cubicBezTo>
                    <a:pt x="65413" y="19896"/>
                    <a:pt x="0" y="0"/>
                    <a:pt x="126613" y="14896"/>
                  </a:cubicBezTo>
                  <a:cubicBezTo>
                    <a:pt x="158897" y="18694"/>
                    <a:pt x="151111" y="36918"/>
                    <a:pt x="188958" y="49533"/>
                  </a:cubicBezTo>
                  <a:cubicBezTo>
                    <a:pt x="195885" y="51842"/>
                    <a:pt x="202465" y="55827"/>
                    <a:pt x="209740" y="56460"/>
                  </a:cubicBezTo>
                  <a:cubicBezTo>
                    <a:pt x="255806" y="60466"/>
                    <a:pt x="302104" y="61078"/>
                    <a:pt x="348286" y="63387"/>
                  </a:cubicBezTo>
                  <a:cubicBezTo>
                    <a:pt x="355213" y="65696"/>
                    <a:pt x="361907" y="68882"/>
                    <a:pt x="369067" y="70314"/>
                  </a:cubicBezTo>
                  <a:cubicBezTo>
                    <a:pt x="393790" y="75259"/>
                    <a:pt x="458277" y="81766"/>
                    <a:pt x="479904" y="84169"/>
                  </a:cubicBezTo>
                  <a:cubicBezTo>
                    <a:pt x="571174" y="78465"/>
                    <a:pt x="622504" y="70894"/>
                    <a:pt x="715431" y="84169"/>
                  </a:cubicBezTo>
                  <a:cubicBezTo>
                    <a:pt x="723673" y="85346"/>
                    <a:pt x="728238" y="95632"/>
                    <a:pt x="736213" y="98024"/>
                  </a:cubicBezTo>
                  <a:cubicBezTo>
                    <a:pt x="751852" y="102716"/>
                    <a:pt x="768540" y="102642"/>
                    <a:pt x="784704" y="104951"/>
                  </a:cubicBezTo>
                  <a:cubicBezTo>
                    <a:pt x="802694" y="110948"/>
                    <a:pt x="823549" y="117447"/>
                    <a:pt x="840122" y="125733"/>
                  </a:cubicBezTo>
                  <a:cubicBezTo>
                    <a:pt x="847569" y="129456"/>
                    <a:pt x="852930" y="137195"/>
                    <a:pt x="860904" y="139587"/>
                  </a:cubicBezTo>
                  <a:cubicBezTo>
                    <a:pt x="876543" y="144279"/>
                    <a:pt x="893231" y="144205"/>
                    <a:pt x="909395" y="146514"/>
                  </a:cubicBezTo>
                  <a:cubicBezTo>
                    <a:pt x="956566" y="162239"/>
                    <a:pt x="898547" y="142446"/>
                    <a:pt x="964813" y="167296"/>
                  </a:cubicBezTo>
                  <a:cubicBezTo>
                    <a:pt x="971650" y="169860"/>
                    <a:pt x="978668" y="171915"/>
                    <a:pt x="985595" y="174224"/>
                  </a:cubicBezTo>
                  <a:cubicBezTo>
                    <a:pt x="1017922" y="171915"/>
                    <a:pt x="1050167" y="167296"/>
                    <a:pt x="1082577" y="167296"/>
                  </a:cubicBezTo>
                  <a:cubicBezTo>
                    <a:pt x="1123565" y="167296"/>
                    <a:pt x="1160713" y="174547"/>
                    <a:pt x="1200340" y="181151"/>
                  </a:cubicBezTo>
                  <a:cubicBezTo>
                    <a:pt x="1233273" y="203105"/>
                    <a:pt x="1213224" y="192372"/>
                    <a:pt x="1262686" y="208860"/>
                  </a:cubicBezTo>
                  <a:lnTo>
                    <a:pt x="1283467" y="215787"/>
                  </a:lnTo>
                  <a:cubicBezTo>
                    <a:pt x="1290394" y="220405"/>
                    <a:pt x="1295993" y="228565"/>
                    <a:pt x="1304249" y="229642"/>
                  </a:cubicBezTo>
                  <a:cubicBezTo>
                    <a:pt x="1406471" y="242975"/>
                    <a:pt x="1466757" y="235238"/>
                    <a:pt x="1567486" y="229642"/>
                  </a:cubicBezTo>
                  <a:cubicBezTo>
                    <a:pt x="1613668" y="231951"/>
                    <a:pt x="1659792" y="236569"/>
                    <a:pt x="1706031" y="236569"/>
                  </a:cubicBezTo>
                  <a:cubicBezTo>
                    <a:pt x="1717805" y="236569"/>
                    <a:pt x="1728934" y="230620"/>
                    <a:pt x="1740667" y="229642"/>
                  </a:cubicBezTo>
                  <a:cubicBezTo>
                    <a:pt x="1784449" y="225993"/>
                    <a:pt x="1828413" y="225023"/>
                    <a:pt x="1872286" y="222714"/>
                  </a:cubicBezTo>
                  <a:cubicBezTo>
                    <a:pt x="1920777" y="225023"/>
                    <a:pt x="1969212" y="229642"/>
                    <a:pt x="2017758" y="229642"/>
                  </a:cubicBezTo>
                  <a:cubicBezTo>
                    <a:pt x="2400690" y="229642"/>
                    <a:pt x="2291608" y="254696"/>
                    <a:pt x="2447249" y="215787"/>
                  </a:cubicBezTo>
                  <a:cubicBezTo>
                    <a:pt x="2481885" y="218096"/>
                    <a:pt x="2516794" y="217805"/>
                    <a:pt x="2551158" y="222714"/>
                  </a:cubicBezTo>
                  <a:cubicBezTo>
                    <a:pt x="2565615" y="224779"/>
                    <a:pt x="2592722" y="236569"/>
                    <a:pt x="2592722" y="236569"/>
                  </a:cubicBezTo>
                </a:path>
              </a:pathLst>
            </a:cu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8" name="Ellipse 37"/>
            <p:cNvSpPr/>
            <p:nvPr/>
          </p:nvSpPr>
          <p:spPr>
            <a:xfrm>
              <a:off x="395536" y="1878160"/>
              <a:ext cx="144016" cy="144016"/>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Ellipse 38"/>
            <p:cNvSpPr/>
            <p:nvPr/>
          </p:nvSpPr>
          <p:spPr>
            <a:xfrm>
              <a:off x="395536" y="3750368"/>
              <a:ext cx="144016" cy="144016"/>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Ellipse 39"/>
            <p:cNvSpPr/>
            <p:nvPr/>
          </p:nvSpPr>
          <p:spPr>
            <a:xfrm>
              <a:off x="395536" y="5406552"/>
              <a:ext cx="144016" cy="144016"/>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 name="Groupe 45"/>
          <p:cNvGrpSpPr/>
          <p:nvPr/>
        </p:nvGrpSpPr>
        <p:grpSpPr>
          <a:xfrm>
            <a:off x="6156176" y="1189261"/>
            <a:ext cx="2664296" cy="5040560"/>
            <a:chOff x="6156176" y="1052736"/>
            <a:chExt cx="2664296" cy="5040560"/>
          </a:xfrm>
        </p:grpSpPr>
        <p:cxnSp>
          <p:nvCxnSpPr>
            <p:cNvPr id="47" name="Connecteur droit 46"/>
            <p:cNvCxnSpPr/>
            <p:nvPr/>
          </p:nvCxnSpPr>
          <p:spPr>
            <a:xfrm rot="5400000">
              <a:off x="4860032" y="2492896"/>
              <a:ext cx="4896544" cy="230425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rot="16200000" flipH="1">
              <a:off x="5112060" y="2312876"/>
              <a:ext cx="4968552" cy="244827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49" name="Connecteur droit avec flèche 48"/>
          <p:cNvCxnSpPr/>
          <p:nvPr/>
        </p:nvCxnSpPr>
        <p:spPr>
          <a:xfrm rot="10800000">
            <a:off x="6084168" y="2125365"/>
            <a:ext cx="453139" cy="38938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Connecteur droit avec flèche 49"/>
          <p:cNvCxnSpPr/>
          <p:nvPr/>
        </p:nvCxnSpPr>
        <p:spPr>
          <a:xfrm rot="10800000">
            <a:off x="6084168" y="3997573"/>
            <a:ext cx="360040" cy="28803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1" name="Connecteur droit avec flèche 50"/>
          <p:cNvCxnSpPr/>
          <p:nvPr/>
        </p:nvCxnSpPr>
        <p:spPr>
          <a:xfrm rot="5400000">
            <a:off x="6052291" y="5253586"/>
            <a:ext cx="351785" cy="28803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2" name="Ellipse 51"/>
          <p:cNvSpPr/>
          <p:nvPr/>
        </p:nvSpPr>
        <p:spPr>
          <a:xfrm>
            <a:off x="6012160" y="6013797"/>
            <a:ext cx="3096344" cy="36004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338269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399 -0.00718 C 0.0309 -0.02639 0.05781 -0.0456 0.08281 -0.04907 C 0.10781 -0.05255 0.11823 -0.03681 0.15365 -0.02801 C 0.18906 -0.01921 0.24931 -0.00185 0.29531 0.00347 C 0.34132 0.0088 0.39497 0.01042 0.42917 0.00347 C 0.46337 -0.00347 0.47778 -0.03171 0.50017 -0.03866 C 0.52257 -0.0456 0.54618 -0.04745 0.56319 -0.03866 C 0.58021 -0.02986 0.59132 -0.0081 0.60243 0.01389 " pathEditMode="relative" rAng="0" ptsTypes="aaaaaaaA">
                                      <p:cBhvr>
                                        <p:cTn id="6" dur="2000" fill="hold"/>
                                        <p:tgtEl>
                                          <p:spTgt spid="2"/>
                                        </p:tgtEl>
                                        <p:attrNameLst>
                                          <p:attrName>ppt_x</p:attrName>
                                          <p:attrName>ppt_y</p:attrName>
                                        </p:attrNameLst>
                                      </p:cBhvr>
                                      <p:rCtr x="299" y="-12"/>
                                    </p:animMotion>
                                  </p:childTnLst>
                                </p:cTn>
                              </p:par>
                            </p:childTnLst>
                          </p:cTn>
                        </p:par>
                        <p:par>
                          <p:cTn id="7" fill="hold">
                            <p:stCondLst>
                              <p:cond delay="2000"/>
                            </p:stCondLst>
                            <p:childTnLst>
                              <p:par>
                                <p:cTn id="8" presetID="1" presetClass="entr" presetSubtype="0" fill="hold" nodeType="afterEffect">
                                  <p:stCondLst>
                                    <p:cond delay="150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3500"/>
                            </p:stCondLst>
                            <p:childTnLst>
                              <p:par>
                                <p:cTn id="11" presetID="1" presetClass="entr" presetSubtype="0" fill="hold" nodeType="afterEffect">
                                  <p:stCondLst>
                                    <p:cond delay="1000"/>
                                  </p:stCondLst>
                                  <p:childTnLst>
                                    <p:set>
                                      <p:cBhvr>
                                        <p:cTn id="12" dur="1" fill="hold">
                                          <p:stCondLst>
                                            <p:cond delay="0"/>
                                          </p:stCondLst>
                                        </p:cTn>
                                        <p:tgtEl>
                                          <p:spTgt spid="49"/>
                                        </p:tgtEl>
                                        <p:attrNameLst>
                                          <p:attrName>style.visibility</p:attrName>
                                        </p:attrNameLst>
                                      </p:cBhvr>
                                      <p:to>
                                        <p:strVal val="visible"/>
                                      </p:to>
                                    </p:set>
                                  </p:childTnLst>
                                </p:cTn>
                              </p:par>
                            </p:childTnLst>
                          </p:cTn>
                        </p:par>
                        <p:par>
                          <p:cTn id="13" fill="hold">
                            <p:stCondLst>
                              <p:cond delay="4500"/>
                            </p:stCondLst>
                            <p:childTnLst>
                              <p:par>
                                <p:cTn id="14" presetID="1" presetClass="entr" presetSubtype="0" fill="hold" nodeType="afterEffect">
                                  <p:stCondLst>
                                    <p:cond delay="1000"/>
                                  </p:stCondLst>
                                  <p:childTnLst>
                                    <p:set>
                                      <p:cBhvr>
                                        <p:cTn id="15" dur="1" fill="hold">
                                          <p:stCondLst>
                                            <p:cond delay="0"/>
                                          </p:stCondLst>
                                        </p:cTn>
                                        <p:tgtEl>
                                          <p:spTgt spid="50"/>
                                        </p:tgtEl>
                                        <p:attrNameLst>
                                          <p:attrName>style.visibility</p:attrName>
                                        </p:attrNameLst>
                                      </p:cBhvr>
                                      <p:to>
                                        <p:strVal val="visible"/>
                                      </p:to>
                                    </p:set>
                                  </p:childTnLst>
                                </p:cTn>
                              </p:par>
                            </p:childTnLst>
                          </p:cTn>
                        </p:par>
                        <p:par>
                          <p:cTn id="16" fill="hold">
                            <p:stCondLst>
                              <p:cond delay="5500"/>
                            </p:stCondLst>
                            <p:childTnLst>
                              <p:par>
                                <p:cTn id="17" presetID="1" presetClass="entr" presetSubtype="0" fill="hold" nodeType="afterEffect">
                                  <p:stCondLst>
                                    <p:cond delay="1000"/>
                                  </p:stCondLst>
                                  <p:childTnLst>
                                    <p:set>
                                      <p:cBhvr>
                                        <p:cTn id="18" dur="1" fill="hold">
                                          <p:stCondLst>
                                            <p:cond delay="0"/>
                                          </p:stCondLst>
                                        </p:cTn>
                                        <p:tgtEl>
                                          <p:spTgt spid="51"/>
                                        </p:tgtEl>
                                        <p:attrNameLst>
                                          <p:attrName>style.visibility</p:attrName>
                                        </p:attrNameLst>
                                      </p:cBhvr>
                                      <p:to>
                                        <p:strVal val="visible"/>
                                      </p:to>
                                    </p:set>
                                  </p:childTnLst>
                                </p:cTn>
                              </p:par>
                            </p:childTnLst>
                          </p:cTn>
                        </p:par>
                        <p:par>
                          <p:cTn id="19" fill="hold">
                            <p:stCondLst>
                              <p:cond delay="6500"/>
                            </p:stCondLst>
                            <p:childTnLst>
                              <p:par>
                                <p:cTn id="20" presetID="1" presetClass="entr" presetSubtype="0" fill="hold" grpId="0" nodeType="afterEffect">
                                  <p:stCondLst>
                                    <p:cond delay="1000"/>
                                  </p:stCondLst>
                                  <p:childTnLst>
                                    <p:set>
                                      <p:cBhvr>
                                        <p:cTn id="21"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theme/theme1.xml><?xml version="1.0" encoding="utf-8"?>
<a:theme xmlns:a="http://schemas.openxmlformats.org/drawingml/2006/main" name="Double line spacing">
  <a:themeElements>
    <a:clrScheme name="Double line spacing 1">
      <a:dk1>
        <a:srgbClr val="000000"/>
      </a:dk1>
      <a:lt1>
        <a:srgbClr val="FFFFFF"/>
      </a:lt1>
      <a:dk2>
        <a:srgbClr val="262626"/>
      </a:dk2>
      <a:lt2>
        <a:srgbClr val="A5A5A5"/>
      </a:lt2>
      <a:accent1>
        <a:srgbClr val="0097BA"/>
      </a:accent1>
      <a:accent2>
        <a:srgbClr val="85CDDB"/>
      </a:accent2>
      <a:accent3>
        <a:srgbClr val="FFFFFF"/>
      </a:accent3>
      <a:accent4>
        <a:srgbClr val="000000"/>
      </a:accent4>
      <a:accent5>
        <a:srgbClr val="AAC9D9"/>
      </a:accent5>
      <a:accent6>
        <a:srgbClr val="78BAC6"/>
      </a:accent6>
      <a:hlink>
        <a:srgbClr val="A5D867"/>
      </a:hlink>
      <a:folHlink>
        <a:srgbClr val="81C5B9"/>
      </a:folHlink>
    </a:clrScheme>
    <a:fontScheme name="Double line spacing">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ouble line spacing 1">
        <a:dk1>
          <a:srgbClr val="000000"/>
        </a:dk1>
        <a:lt1>
          <a:srgbClr val="FFFFFF"/>
        </a:lt1>
        <a:dk2>
          <a:srgbClr val="262626"/>
        </a:dk2>
        <a:lt2>
          <a:srgbClr val="A5A5A5"/>
        </a:lt2>
        <a:accent1>
          <a:srgbClr val="0097BA"/>
        </a:accent1>
        <a:accent2>
          <a:srgbClr val="85CDDB"/>
        </a:accent2>
        <a:accent3>
          <a:srgbClr val="FFFFFF"/>
        </a:accent3>
        <a:accent4>
          <a:srgbClr val="000000"/>
        </a:accent4>
        <a:accent5>
          <a:srgbClr val="AAC9D9"/>
        </a:accent5>
        <a:accent6>
          <a:srgbClr val="78BAC6"/>
        </a:accent6>
        <a:hlink>
          <a:srgbClr val="A5D867"/>
        </a:hlink>
        <a:folHlink>
          <a:srgbClr val="81C5B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tatement first point">
  <a:themeElements>
    <a:clrScheme name="Statement first point 1">
      <a:dk1>
        <a:srgbClr val="000000"/>
      </a:dk1>
      <a:lt1>
        <a:srgbClr val="FFFFFF"/>
      </a:lt1>
      <a:dk2>
        <a:srgbClr val="262626"/>
      </a:dk2>
      <a:lt2>
        <a:srgbClr val="A5A5A5"/>
      </a:lt2>
      <a:accent1>
        <a:srgbClr val="0097BA"/>
      </a:accent1>
      <a:accent2>
        <a:srgbClr val="85CDDB"/>
      </a:accent2>
      <a:accent3>
        <a:srgbClr val="FFFFFF"/>
      </a:accent3>
      <a:accent4>
        <a:srgbClr val="000000"/>
      </a:accent4>
      <a:accent5>
        <a:srgbClr val="AAC9D9"/>
      </a:accent5>
      <a:accent6>
        <a:srgbClr val="78BAC6"/>
      </a:accent6>
      <a:hlink>
        <a:srgbClr val="A5D867"/>
      </a:hlink>
      <a:folHlink>
        <a:srgbClr val="81C5B9"/>
      </a:folHlink>
    </a:clrScheme>
    <a:fontScheme name="Statement first poin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tement first point 1">
        <a:dk1>
          <a:srgbClr val="000000"/>
        </a:dk1>
        <a:lt1>
          <a:srgbClr val="FFFFFF"/>
        </a:lt1>
        <a:dk2>
          <a:srgbClr val="262626"/>
        </a:dk2>
        <a:lt2>
          <a:srgbClr val="A5A5A5"/>
        </a:lt2>
        <a:accent1>
          <a:srgbClr val="0097BA"/>
        </a:accent1>
        <a:accent2>
          <a:srgbClr val="85CDDB"/>
        </a:accent2>
        <a:accent3>
          <a:srgbClr val="FFFFFF"/>
        </a:accent3>
        <a:accent4>
          <a:srgbClr val="000000"/>
        </a:accent4>
        <a:accent5>
          <a:srgbClr val="AAC9D9"/>
        </a:accent5>
        <a:accent6>
          <a:srgbClr val="78BAC6"/>
        </a:accent6>
        <a:hlink>
          <a:srgbClr val="A5D867"/>
        </a:hlink>
        <a:folHlink>
          <a:srgbClr val="81C5B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ivider">
  <a:themeElements>
    <a:clrScheme name="Divider 1">
      <a:dk1>
        <a:srgbClr val="000000"/>
      </a:dk1>
      <a:lt1>
        <a:srgbClr val="FFFFFF"/>
      </a:lt1>
      <a:dk2>
        <a:srgbClr val="262626"/>
      </a:dk2>
      <a:lt2>
        <a:srgbClr val="A5A5A5"/>
      </a:lt2>
      <a:accent1>
        <a:srgbClr val="0097BA"/>
      </a:accent1>
      <a:accent2>
        <a:srgbClr val="85CDDB"/>
      </a:accent2>
      <a:accent3>
        <a:srgbClr val="FFFFFF"/>
      </a:accent3>
      <a:accent4>
        <a:srgbClr val="000000"/>
      </a:accent4>
      <a:accent5>
        <a:srgbClr val="AAC9D9"/>
      </a:accent5>
      <a:accent6>
        <a:srgbClr val="78BAC6"/>
      </a:accent6>
      <a:hlink>
        <a:srgbClr val="A5D867"/>
      </a:hlink>
      <a:folHlink>
        <a:srgbClr val="81C5B9"/>
      </a:folHlink>
    </a:clrScheme>
    <a:fontScheme name="Divid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vider 1">
        <a:dk1>
          <a:srgbClr val="000000"/>
        </a:dk1>
        <a:lt1>
          <a:srgbClr val="FFFFFF"/>
        </a:lt1>
        <a:dk2>
          <a:srgbClr val="262626"/>
        </a:dk2>
        <a:lt2>
          <a:srgbClr val="A5A5A5"/>
        </a:lt2>
        <a:accent1>
          <a:srgbClr val="0097BA"/>
        </a:accent1>
        <a:accent2>
          <a:srgbClr val="85CDDB"/>
        </a:accent2>
        <a:accent3>
          <a:srgbClr val="FFFFFF"/>
        </a:accent3>
        <a:accent4>
          <a:srgbClr val="000000"/>
        </a:accent4>
        <a:accent5>
          <a:srgbClr val="AAC9D9"/>
        </a:accent5>
        <a:accent6>
          <a:srgbClr val="78BAC6"/>
        </a:accent6>
        <a:hlink>
          <a:srgbClr val="A5D867"/>
        </a:hlink>
        <a:folHlink>
          <a:srgbClr val="81C5B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owerpoint - NRK  Business Overview-Revis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HEXMET_MASTER_PPT_07-10_V01.potx</Template>
  <TotalTime>6960</TotalTime>
  <Words>578</Words>
  <Application>Microsoft Office PowerPoint</Application>
  <PresentationFormat>On-screen Show (4:3)</PresentationFormat>
  <Paragraphs>75</Paragraphs>
  <Slides>10</Slides>
  <Notes>10</Notes>
  <HiddenSlides>0</HiddenSlides>
  <MMClips>0</MMClips>
  <ScaleCrop>false</ScaleCrop>
  <HeadingPairs>
    <vt:vector size="4" baseType="variant">
      <vt:variant>
        <vt:lpstr>Theme</vt:lpstr>
      </vt:variant>
      <vt:variant>
        <vt:i4>4</vt:i4>
      </vt:variant>
      <vt:variant>
        <vt:lpstr>Slide Titles</vt:lpstr>
      </vt:variant>
      <vt:variant>
        <vt:i4>10</vt:i4>
      </vt:variant>
    </vt:vector>
  </HeadingPairs>
  <TitlesOfParts>
    <vt:vector size="14" baseType="lpstr">
      <vt:lpstr>Double line spacing</vt:lpstr>
      <vt:lpstr>Statement first point</vt:lpstr>
      <vt:lpstr>Divider</vt:lpstr>
      <vt:lpstr>Powerpoint - NRK  Business Overview-Revised</vt:lpstr>
      <vt:lpstr>Optimization.  Finding the best fit</vt:lpstr>
      <vt:lpstr>Traditional Part Inspection</vt:lpstr>
      <vt:lpstr>Traditional Datum Alignment &amp; Go / No-Go</vt:lpstr>
      <vt:lpstr>Traditional Datum Alignment &amp; Go / No-Go</vt:lpstr>
      <vt:lpstr>Relationships</vt:lpstr>
      <vt:lpstr>BEST-FIT</vt:lpstr>
      <vt:lpstr>FITTING THE DOOR: “THE REAL LIFE”</vt:lpstr>
      <vt:lpstr>FITTING THE DOOR: “THE REAL LIFE”</vt:lpstr>
      <vt:lpstr>FITTING THE DOOR: “THE REAL LIFE”</vt:lpstr>
      <vt:lpstr>The Car Door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Hexagon Metrology at HxGN LIVE</dc:title>
  <dc:creator>Beth Beddingfield</dc:creator>
  <cp:lastModifiedBy>David</cp:lastModifiedBy>
  <cp:revision>247</cp:revision>
  <dcterms:created xsi:type="dcterms:W3CDTF">2013-04-11T14:46:43Z</dcterms:created>
  <dcterms:modified xsi:type="dcterms:W3CDTF">2013-08-23T15:06:02Z</dcterms:modified>
</cp:coreProperties>
</file>