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4" r:id="rId3"/>
    <p:sldId id="347" r:id="rId4"/>
    <p:sldId id="352" r:id="rId5"/>
    <p:sldId id="359" r:id="rId6"/>
    <p:sldId id="348" r:id="rId7"/>
    <p:sldId id="357" r:id="rId8"/>
    <p:sldId id="358" r:id="rId9"/>
    <p:sldId id="349" r:id="rId10"/>
    <p:sldId id="350" r:id="rId11"/>
    <p:sldId id="346" r:id="rId12"/>
    <p:sldId id="351" r:id="rId13"/>
    <p:sldId id="355" r:id="rId14"/>
    <p:sldId id="356" r:id="rId15"/>
    <p:sldId id="360" r:id="rId16"/>
    <p:sldId id="353" r:id="rId17"/>
    <p:sldId id="361" r:id="rId18"/>
    <p:sldId id="362" r:id="rId19"/>
    <p:sldId id="363" r:id="rId20"/>
    <p:sldId id="354" r:id="rId21"/>
    <p:sldId id="364" r:id="rId22"/>
    <p:sldId id="338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9" autoAdjust="0"/>
    <p:restoredTop sz="83771" autoAdjust="0"/>
  </p:normalViewPr>
  <p:slideViewPr>
    <p:cSldViewPr>
      <p:cViewPr varScale="1">
        <p:scale>
          <a:sx n="111" d="100"/>
          <a:sy n="111" d="100"/>
        </p:scale>
        <p:origin x="-15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7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56DDAD-1B9B-4CF6-BA3F-9B8DDA4D7828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D00C04D-D96B-4C26-8983-569F286C35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62B2C70-A395-4DA6-A6B0-1F0912BFB141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7E1081-F332-4F14-B61E-E977D8FF6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Pitfalls:</a:t>
            </a:r>
            <a:r>
              <a:rPr lang="en-US" baseline="0" dirty="0" smtClean="0"/>
              <a:t> misnaming, points in a line</a:t>
            </a:r>
          </a:p>
          <a:p>
            <a:r>
              <a:rPr lang="en-US" baseline="0" dirty="0" smtClean="0"/>
              <a:t>Controls: weighting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order of complexity.</a:t>
            </a:r>
            <a:r>
              <a:rPr lang="en-US" baseline="0" dirty="0" smtClean="0"/>
              <a:t> Simpler problem, fewer controls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Pitfalls:</a:t>
            </a:r>
            <a:r>
              <a:rPr lang="en-US" baseline="0" dirty="0" smtClean="0"/>
              <a:t> misnamed points, insufficient points, degenerate: linear</a:t>
            </a:r>
          </a:p>
          <a:p>
            <a:r>
              <a:rPr lang="en-US" baseline="0" dirty="0" smtClean="0"/>
              <a:t>Controls: </a:t>
            </a:r>
            <a:r>
              <a:rPr lang="en-US" baseline="0" dirty="0" err="1" smtClean="0"/>
              <a:t>dof</a:t>
            </a:r>
            <a:r>
              <a:rPr lang="en-US" baseline="0" dirty="0" smtClean="0"/>
              <a:t> clamping, weighting, iterative approach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Pitfalls: excessive</a:t>
            </a:r>
            <a:r>
              <a:rPr lang="en-US" baseline="0" dirty="0" smtClean="0"/>
              <a:t> data, wrong solution</a:t>
            </a:r>
          </a:p>
          <a:p>
            <a:r>
              <a:rPr lang="en-US" baseline="0" dirty="0" smtClean="0"/>
              <a:t>Controls: thinning, search type, and expanding the control…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Compare</a:t>
            </a:r>
            <a:r>
              <a:rPr lang="en-US" baseline="0" dirty="0" smtClean="0"/>
              <a:t> &amp; contrast the two menu selections: move objects &amp; move collections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B2B8-2766-425A-9DC2-B0CE4EF09F45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C6CB-3FCB-4A73-B6D8-690766EF51C0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0171-8BA5-4AAF-8512-BB492746074B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4FF4-C39B-40DB-9225-223245838201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52CF-0EE5-47DF-BC47-4E1EAEEA5054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C544-EDFC-460C-BBC9-5564187F9DB4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03C6-68BA-4287-8C6F-80E94972C46A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F81D-9552-4EEB-B7AF-7C0E6E9ACFBE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0416-63BA-43A3-8DD5-7BE055DBD42A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E675-50F3-4190-A254-3A76CB4FB672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A9DB-3724-45BA-A8CE-84F39FA27A98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E7AE-1B1E-46E3-8F32-1E7FA396C35B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97725-F774-492E-93C2-09B73170C28B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57400" y="5829300"/>
            <a:ext cx="51435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/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581400"/>
            <a:ext cx="7772400" cy="1371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Optimization</a:t>
            </a:r>
            <a:endParaRPr lang="en-US" sz="3600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5257800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Gary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Garrison</a:t>
            </a:r>
          </a:p>
          <a:p>
            <a:pPr>
              <a:spcBef>
                <a:spcPct val="0"/>
              </a:spcBef>
              <a:defRPr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Dave Calkins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Available Controls</a:t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0200" y="990600"/>
            <a:ext cx="5257800" cy="4648200"/>
          </a:xfrm>
        </p:spPr>
        <p:txBody>
          <a:bodyPr>
            <a:normAutofit/>
          </a:bodyPr>
          <a:lstStyle/>
          <a:p>
            <a:pPr>
              <a:buSzPct val="80000"/>
            </a:pPr>
            <a:endParaRPr lang="en-U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OK to cancel &amp; apply fit</a:t>
            </a:r>
          </a:p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User Options, Units tab</a:t>
            </a:r>
          </a:p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Starting condition</a:t>
            </a:r>
          </a:p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Working Frame during fit</a:t>
            </a:r>
          </a:p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Iterative Approach</a:t>
            </a:r>
          </a:p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Weighting</a:t>
            </a:r>
            <a:endParaRPr lang="en-US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User Options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C:\Users\Gary\AppData\Local\Temp\SNAGHTML813f5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066800"/>
            <a:ext cx="377395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Specific Interfaces</a:t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0200" y="990600"/>
            <a:ext cx="5257800" cy="4648200"/>
          </a:xfrm>
        </p:spPr>
        <p:txBody>
          <a:bodyPr>
            <a:normAutofit/>
          </a:bodyPr>
          <a:lstStyle/>
          <a:p>
            <a:pPr>
              <a:buSzPct val="80000"/>
            </a:pPr>
            <a:endParaRPr lang="en-U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Best fit points to points</a:t>
            </a:r>
          </a:p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Best fit points to objects</a:t>
            </a:r>
          </a:p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Relationship fit</a:t>
            </a:r>
          </a:p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USMN</a:t>
            </a:r>
            <a:endParaRPr lang="en-US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Best fit points to points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C:\Users\Gary\AppData\Local\Temp\SNAGHTML89e7b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066800"/>
            <a:ext cx="6568807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Best fit points to objects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Users\Gary\AppData\Local\Temp\SNAGHTML12262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143000"/>
            <a:ext cx="6625977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Best fit points to objects, cont’d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Gary\AppData\Local\Temp\SNAGHTML1358bf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752600"/>
            <a:ext cx="7315200" cy="293968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Relationship fit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Gary\AppData\Local\Temp\SNAGHTML13b86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143000"/>
            <a:ext cx="659831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Relationship fit, cont’d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Users\Gary\AppData\Local\Temp\SNAGHTML154c6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066800"/>
            <a:ext cx="4722148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Relationship fit, cont’d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 descr="C:\Users\Gary\AppData\Local\Temp\SNAGHTML1401e6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066800"/>
            <a:ext cx="4992247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Relationship fit, cont’d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 descr="C:\Users\Gary\AppData\Local\Temp\SNAGHTML15a7af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600200"/>
            <a:ext cx="5117358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Optimization</a:t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0200" y="990600"/>
            <a:ext cx="5257800" cy="4648200"/>
          </a:xfrm>
        </p:spPr>
        <p:txBody>
          <a:bodyPr>
            <a:normAutofit/>
          </a:bodyPr>
          <a:lstStyle/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Basics</a:t>
            </a:r>
          </a:p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Potential Pitfalls</a:t>
            </a:r>
          </a:p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Available Controls</a:t>
            </a:r>
          </a:p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Specific interfaces</a:t>
            </a:r>
          </a:p>
          <a:p>
            <a:pPr lvl="1">
              <a:buSzPct val="80000"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Best fit points to points</a:t>
            </a:r>
          </a:p>
          <a:p>
            <a:pPr lvl="1">
              <a:buSzPct val="80000"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Best fit points to surfaces</a:t>
            </a:r>
          </a:p>
          <a:p>
            <a:pPr lvl="1">
              <a:buSzPct val="80000"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Relationship fit</a:t>
            </a:r>
          </a:p>
          <a:p>
            <a:pPr lvl="1">
              <a:buSzPct val="80000"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USMN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USMN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C:\Users\Gary\AppData\Local\Temp\SNAGHTML197222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143000"/>
            <a:ext cx="4950046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USMN, cont’d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 descr="C:\Users\Gary\AppData\Local\Temp\SNAGHTML198207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066800"/>
            <a:ext cx="6425347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581400"/>
            <a:ext cx="7772400" cy="1371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Thank You</a:t>
            </a:r>
            <a:endParaRPr lang="en-US" sz="3600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Basics</a:t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0200" y="990600"/>
            <a:ext cx="5257800" cy="4648200"/>
          </a:xfrm>
        </p:spPr>
        <p:txBody>
          <a:bodyPr>
            <a:normAutofit/>
          </a:bodyPr>
          <a:lstStyle/>
          <a:p>
            <a:pPr>
              <a:buSzPct val="80000"/>
            </a:pPr>
            <a:endParaRPr lang="en-U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Over-determined system</a:t>
            </a:r>
          </a:p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Input system/Objective f(x)</a:t>
            </a:r>
          </a:p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Solution space</a:t>
            </a:r>
          </a:p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Local and global minima</a:t>
            </a:r>
          </a:p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Stopping condition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Example problem</a:t>
            </a:r>
            <a:b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143000"/>
            <a:ext cx="68336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Minima: Finding the “correct” solution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143000"/>
            <a:ext cx="5715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Search method</a:t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0200" y="990600"/>
            <a:ext cx="5257800" cy="4648200"/>
          </a:xfrm>
        </p:spPr>
        <p:txBody>
          <a:bodyPr>
            <a:normAutofit/>
          </a:bodyPr>
          <a:lstStyle/>
          <a:p>
            <a:pPr>
              <a:buSzPct val="80000"/>
            </a:pPr>
            <a:endParaRPr lang="en-U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“Run Optimization”</a:t>
            </a:r>
          </a:p>
          <a:p>
            <a:pPr lvl="1">
              <a:buSzPct val="80000"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Newton </a:t>
            </a:r>
            <a:r>
              <a:rPr lang="en-US" sz="2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Raphson</a:t>
            </a:r>
            <a:endParaRPr lang="en-US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Quick</a:t>
            </a:r>
          </a:p>
          <a:p>
            <a:pPr>
              <a:buSzPct val="80000"/>
            </a:pPr>
            <a:endParaRPr lang="en-U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“Run Direct Search”</a:t>
            </a:r>
          </a:p>
          <a:p>
            <a:pPr lvl="1">
              <a:buSzPct val="80000"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Hooke and </a:t>
            </a:r>
            <a:r>
              <a:rPr lang="en-US" sz="2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Jeeves</a:t>
            </a:r>
            <a:endParaRPr lang="en-US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Robust (local minima)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Run Optimization </a:t>
            </a:r>
            <a:r>
              <a:rPr lang="en-US" sz="2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(Newton </a:t>
            </a:r>
            <a:r>
              <a:rPr lang="en-US" sz="27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Raphson</a:t>
            </a:r>
            <a:r>
              <a:rPr lang="en-US" sz="2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371600"/>
            <a:ext cx="406717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Run Direct Search </a:t>
            </a:r>
            <a:r>
              <a:rPr lang="en-US" sz="2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(Hooke and </a:t>
            </a:r>
            <a:r>
              <a:rPr lang="en-US" sz="27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Jeeves</a:t>
            </a:r>
            <a:r>
              <a:rPr lang="en-US" sz="2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9906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Potential Pitfalls</a:t>
            </a:r>
            <a:b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0200" y="990600"/>
            <a:ext cx="5257800" cy="4648200"/>
          </a:xfrm>
        </p:spPr>
        <p:txBody>
          <a:bodyPr>
            <a:normAutofit/>
          </a:bodyPr>
          <a:lstStyle/>
          <a:p>
            <a:pPr>
              <a:buSzPct val="80000"/>
            </a:pPr>
            <a:endParaRPr lang="en-U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Long run 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time</a:t>
            </a:r>
          </a:p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Really short run time</a:t>
            </a:r>
            <a:endParaRPr lang="en-U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Highly leveraged 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fit</a:t>
            </a:r>
            <a:endParaRPr lang="en-U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Wrong solution</a:t>
            </a:r>
            <a:endParaRPr lang="en-US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3619</TotalTime>
  <Words>272</Words>
  <Application>Microsoft Office PowerPoint</Application>
  <PresentationFormat>On-screen Show (4:3)</PresentationFormat>
  <Paragraphs>93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Optimization</vt:lpstr>
      <vt:lpstr>Optimization </vt:lpstr>
      <vt:lpstr>Basics </vt:lpstr>
      <vt:lpstr>Example problem </vt:lpstr>
      <vt:lpstr>Minima: Finding the “correct” solution </vt:lpstr>
      <vt:lpstr>Search method </vt:lpstr>
      <vt:lpstr>Run Optimization (Newton Raphson) </vt:lpstr>
      <vt:lpstr>Run Direct Search (Hooke and Jeeves) </vt:lpstr>
      <vt:lpstr>Potential Pitfalls </vt:lpstr>
      <vt:lpstr>Available Controls </vt:lpstr>
      <vt:lpstr>User Options </vt:lpstr>
      <vt:lpstr>Specific Interfaces </vt:lpstr>
      <vt:lpstr>Best fit points to points </vt:lpstr>
      <vt:lpstr>Best fit points to objects </vt:lpstr>
      <vt:lpstr>Best fit points to objects, cont’d </vt:lpstr>
      <vt:lpstr>Relationship fit </vt:lpstr>
      <vt:lpstr>Relationship fit, cont’d </vt:lpstr>
      <vt:lpstr>Relationship fit, cont’d </vt:lpstr>
      <vt:lpstr>Relationship fit, cont’d </vt:lpstr>
      <vt:lpstr>USMN </vt:lpstr>
      <vt:lpstr>USMN, cont’d </vt:lpstr>
      <vt:lpstr>Thank You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Jessica</dc:creator>
  <cp:lastModifiedBy>Gary</cp:lastModifiedBy>
  <cp:revision>314</cp:revision>
  <dcterms:created xsi:type="dcterms:W3CDTF">2012-04-19T18:01:28Z</dcterms:created>
  <dcterms:modified xsi:type="dcterms:W3CDTF">2013-04-08T13:38:41Z</dcterms:modified>
</cp:coreProperties>
</file>